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1"/>
  </p:sldMasterIdLst>
  <p:sldIdLst>
    <p:sldId id="256" r:id="rId2"/>
    <p:sldId id="264" r:id="rId3"/>
    <p:sldId id="257" r:id="rId4"/>
    <p:sldId id="262" r:id="rId5"/>
    <p:sldId id="258" r:id="rId6"/>
    <p:sldId id="259" r:id="rId7"/>
    <p:sldId id="261" r:id="rId8"/>
    <p:sldId id="260"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hyperlink" Target="https://archive.ics.uci.edu/dataset/231/pamap2+physical+activity+monitoring" TargetMode="Externa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7.svg"/><Relationship Id="rId4" Type="http://schemas.openxmlformats.org/officeDocument/2006/relationships/image" Target="../media/image33.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archive.ics.uci.edu/dataset/231/pamap2+physical+activity+monitoring" TargetMode="External"/><Relationship Id="rId7" Type="http://schemas.openxmlformats.org/officeDocument/2006/relationships/image" Target="../media/image10.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7.svg"/><Relationship Id="rId4" Type="http://schemas.openxmlformats.org/officeDocument/2006/relationships/image" Target="../media/image3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B9E7F-A10B-4DCC-B1B6-8F34A345F50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3E5F9494-7783-48E6-BC66-A7A44E429892}">
      <dgm:prSet/>
      <dgm:spPr/>
      <dgm:t>
        <a:bodyPr/>
        <a:lstStyle/>
        <a:p>
          <a:r>
            <a:rPr lang="en-IN"/>
            <a:t>Dataset : PAMAP2 - Physical Activity Monitoring  </a:t>
          </a:r>
          <a:r>
            <a:rPr lang="en-IN">
              <a:hlinkClick xmlns:r="http://schemas.openxmlformats.org/officeDocument/2006/relationships" r:id="rId1"/>
            </a:rPr>
            <a:t>https://archive.ics.uci.edu/dataset/231/pamap2+physical+activity+monitoring</a:t>
          </a:r>
          <a:endParaRPr lang="en-US"/>
        </a:p>
      </dgm:t>
    </dgm:pt>
    <dgm:pt modelId="{CFDB8550-86E4-4387-AE3C-AB216C856069}" type="parTrans" cxnId="{5261FF13-848A-43D4-89A1-5E6578E51ED0}">
      <dgm:prSet/>
      <dgm:spPr/>
      <dgm:t>
        <a:bodyPr/>
        <a:lstStyle/>
        <a:p>
          <a:endParaRPr lang="en-US"/>
        </a:p>
      </dgm:t>
    </dgm:pt>
    <dgm:pt modelId="{58FB2EE6-5995-4DA5-A523-781151DA9142}" type="sibTrans" cxnId="{5261FF13-848A-43D4-89A1-5E6578E51ED0}">
      <dgm:prSet/>
      <dgm:spPr/>
      <dgm:t>
        <a:bodyPr/>
        <a:lstStyle/>
        <a:p>
          <a:endParaRPr lang="en-US"/>
        </a:p>
      </dgm:t>
    </dgm:pt>
    <dgm:pt modelId="{BA0DEB6C-F687-436D-BE33-CDA4F19D0459}">
      <dgm:prSet/>
      <dgm:spPr/>
      <dgm:t>
        <a:bodyPr/>
        <a:lstStyle/>
        <a:p>
          <a:r>
            <a:rPr lang="en-IN"/>
            <a:t>The dataset contains data of 18 different physical activities (walking, cycling, playing soccer, etc.), performed by 9 subjects (101 - 109) wearing 3 inertial measurement units and a heart rate monitor.</a:t>
          </a:r>
          <a:endParaRPr lang="en-US"/>
        </a:p>
      </dgm:t>
    </dgm:pt>
    <dgm:pt modelId="{6AD6E47B-C814-4F8B-9C1F-4FC4EE3BCFFE}" type="parTrans" cxnId="{95D4D978-E207-4A31-ADB3-7E01674E5788}">
      <dgm:prSet/>
      <dgm:spPr/>
      <dgm:t>
        <a:bodyPr/>
        <a:lstStyle/>
        <a:p>
          <a:endParaRPr lang="en-US"/>
        </a:p>
      </dgm:t>
    </dgm:pt>
    <dgm:pt modelId="{0343C657-E95A-4507-847F-38E930CAC4DF}" type="sibTrans" cxnId="{95D4D978-E207-4A31-ADB3-7E01674E5788}">
      <dgm:prSet/>
      <dgm:spPr/>
      <dgm:t>
        <a:bodyPr/>
        <a:lstStyle/>
        <a:p>
          <a:endParaRPr lang="en-US"/>
        </a:p>
      </dgm:t>
    </dgm:pt>
    <dgm:pt modelId="{74BE6EB7-DFE1-4936-B1C9-5DF9F7350992}">
      <dgm:prSet/>
      <dgm:spPr/>
      <dgm:t>
        <a:bodyPr/>
        <a:lstStyle/>
        <a:p>
          <a:r>
            <a:rPr lang="en-US"/>
            <a:t>Subject 109 has the least number of data points, so it can be removed as it might affect the result. </a:t>
          </a:r>
        </a:p>
      </dgm:t>
    </dgm:pt>
    <dgm:pt modelId="{9FF47E64-8395-4C32-A707-30DD6574EDA6}" type="parTrans" cxnId="{FAEA5FED-0844-4F02-91BF-1467D274963A}">
      <dgm:prSet/>
      <dgm:spPr/>
      <dgm:t>
        <a:bodyPr/>
        <a:lstStyle/>
        <a:p>
          <a:endParaRPr lang="en-US"/>
        </a:p>
      </dgm:t>
    </dgm:pt>
    <dgm:pt modelId="{0389E6E1-E25F-4643-BD4F-500AA331071B}" type="sibTrans" cxnId="{FAEA5FED-0844-4F02-91BF-1467D274963A}">
      <dgm:prSet/>
      <dgm:spPr/>
      <dgm:t>
        <a:bodyPr/>
        <a:lstStyle/>
        <a:p>
          <a:endParaRPr lang="en-US"/>
        </a:p>
      </dgm:t>
    </dgm:pt>
    <dgm:pt modelId="{92303A34-95CF-47AB-89B8-BE1C48539BA3}">
      <dgm:prSet/>
      <dgm:spPr/>
      <dgm:t>
        <a:bodyPr/>
        <a:lstStyle/>
        <a:p>
          <a:r>
            <a:rPr lang="en-US" dirty="0"/>
            <a:t>Similarly, we find the number of data points across each activity. It is clear and normal to see that rope jumping is the least performed activity.</a:t>
          </a:r>
        </a:p>
      </dgm:t>
    </dgm:pt>
    <dgm:pt modelId="{86EEF44B-E505-4FCE-9FBC-9452AE27D145}" type="parTrans" cxnId="{09F939EE-171B-4C3E-9E79-F3331A9BBCF4}">
      <dgm:prSet/>
      <dgm:spPr/>
      <dgm:t>
        <a:bodyPr/>
        <a:lstStyle/>
        <a:p>
          <a:endParaRPr lang="en-US"/>
        </a:p>
      </dgm:t>
    </dgm:pt>
    <dgm:pt modelId="{7067C100-8383-4551-849B-26951AD4AD8B}" type="sibTrans" cxnId="{09F939EE-171B-4C3E-9E79-F3331A9BBCF4}">
      <dgm:prSet/>
      <dgm:spPr/>
      <dgm:t>
        <a:bodyPr/>
        <a:lstStyle/>
        <a:p>
          <a:endParaRPr lang="en-US"/>
        </a:p>
      </dgm:t>
    </dgm:pt>
    <dgm:pt modelId="{65645CCF-6C0A-49D2-AD3D-DC18DEF8D682}" type="pres">
      <dgm:prSet presAssocID="{5FCB9E7F-A10B-4DCC-B1B6-8F34A345F501}" presName="root" presStyleCnt="0">
        <dgm:presLayoutVars>
          <dgm:dir/>
          <dgm:resizeHandles val="exact"/>
        </dgm:presLayoutVars>
      </dgm:prSet>
      <dgm:spPr/>
    </dgm:pt>
    <dgm:pt modelId="{62E5980F-894D-4F9C-85BB-D1347B1C9E7F}" type="pres">
      <dgm:prSet presAssocID="{3E5F9494-7783-48E6-BC66-A7A44E429892}" presName="compNode" presStyleCnt="0"/>
      <dgm:spPr/>
    </dgm:pt>
    <dgm:pt modelId="{DB4A0A0A-8723-472F-BD2E-7BEF80B0B27E}" type="pres">
      <dgm:prSet presAssocID="{3E5F9494-7783-48E6-BC66-A7A44E429892}" presName="bgRect" presStyleLbl="bgShp" presStyleIdx="0" presStyleCnt="4"/>
      <dgm:spPr/>
    </dgm:pt>
    <dgm:pt modelId="{09194FCA-C881-4992-BCD1-FC2BF45A9699}" type="pres">
      <dgm:prSet presAssocID="{3E5F9494-7783-48E6-BC66-A7A44E429892}"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5F9C5249-8247-4A3F-A4A7-45442FE004B7}" type="pres">
      <dgm:prSet presAssocID="{3E5F9494-7783-48E6-BC66-A7A44E429892}" presName="spaceRect" presStyleCnt="0"/>
      <dgm:spPr/>
    </dgm:pt>
    <dgm:pt modelId="{ADBA4DF6-9341-4914-9FF6-0733AB11E9C8}" type="pres">
      <dgm:prSet presAssocID="{3E5F9494-7783-48E6-BC66-A7A44E429892}" presName="parTx" presStyleLbl="revTx" presStyleIdx="0" presStyleCnt="4">
        <dgm:presLayoutVars>
          <dgm:chMax val="0"/>
          <dgm:chPref val="0"/>
        </dgm:presLayoutVars>
      </dgm:prSet>
      <dgm:spPr/>
    </dgm:pt>
    <dgm:pt modelId="{3B96D9B3-5FC7-44CF-8344-062311779363}" type="pres">
      <dgm:prSet presAssocID="{58FB2EE6-5995-4DA5-A523-781151DA9142}" presName="sibTrans" presStyleCnt="0"/>
      <dgm:spPr/>
    </dgm:pt>
    <dgm:pt modelId="{4CD3A341-87CF-4672-97FB-B2E8B396C66B}" type="pres">
      <dgm:prSet presAssocID="{BA0DEB6C-F687-436D-BE33-CDA4F19D0459}" presName="compNode" presStyleCnt="0"/>
      <dgm:spPr/>
    </dgm:pt>
    <dgm:pt modelId="{809427EF-9DB6-44C6-996D-54BB00E4BF48}" type="pres">
      <dgm:prSet presAssocID="{BA0DEB6C-F687-436D-BE33-CDA4F19D0459}" presName="bgRect" presStyleLbl="bgShp" presStyleIdx="1" presStyleCnt="4"/>
      <dgm:spPr/>
    </dgm:pt>
    <dgm:pt modelId="{F67EF96A-2BD2-4E10-B2B8-01FD7822BA80}" type="pres">
      <dgm:prSet presAssocID="{BA0DEB6C-F687-436D-BE33-CDA4F19D0459}"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ootball"/>
        </a:ext>
      </dgm:extLst>
    </dgm:pt>
    <dgm:pt modelId="{F37E6BB0-FD05-482B-9617-77994E5B6405}" type="pres">
      <dgm:prSet presAssocID="{BA0DEB6C-F687-436D-BE33-CDA4F19D0459}" presName="spaceRect" presStyleCnt="0"/>
      <dgm:spPr/>
    </dgm:pt>
    <dgm:pt modelId="{B55D964D-2EE0-4B7C-BE2C-A549EF52858E}" type="pres">
      <dgm:prSet presAssocID="{BA0DEB6C-F687-436D-BE33-CDA4F19D0459}" presName="parTx" presStyleLbl="revTx" presStyleIdx="1" presStyleCnt="4">
        <dgm:presLayoutVars>
          <dgm:chMax val="0"/>
          <dgm:chPref val="0"/>
        </dgm:presLayoutVars>
      </dgm:prSet>
      <dgm:spPr/>
    </dgm:pt>
    <dgm:pt modelId="{ED738D76-9A78-4D4C-A90A-3EBF5ABA593D}" type="pres">
      <dgm:prSet presAssocID="{0343C657-E95A-4507-847F-38E930CAC4DF}" presName="sibTrans" presStyleCnt="0"/>
      <dgm:spPr/>
    </dgm:pt>
    <dgm:pt modelId="{D6E030B0-45B0-4463-AC64-E4C75752E7FF}" type="pres">
      <dgm:prSet presAssocID="{74BE6EB7-DFE1-4936-B1C9-5DF9F7350992}" presName="compNode" presStyleCnt="0"/>
      <dgm:spPr/>
    </dgm:pt>
    <dgm:pt modelId="{FD500A2D-0534-48B0-90DF-3D8EC99B8DE3}" type="pres">
      <dgm:prSet presAssocID="{74BE6EB7-DFE1-4936-B1C9-5DF9F7350992}" presName="bgRect" presStyleLbl="bgShp" presStyleIdx="2" presStyleCnt="4"/>
      <dgm:spPr/>
    </dgm:pt>
    <dgm:pt modelId="{C3B94094-6597-4A9B-A583-B7C073EC9B37}" type="pres">
      <dgm:prSet presAssocID="{74BE6EB7-DFE1-4936-B1C9-5DF9F735099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arget Audience"/>
        </a:ext>
      </dgm:extLst>
    </dgm:pt>
    <dgm:pt modelId="{FBD0EE63-09D9-4617-A876-FE918A7718C7}" type="pres">
      <dgm:prSet presAssocID="{74BE6EB7-DFE1-4936-B1C9-5DF9F7350992}" presName="spaceRect" presStyleCnt="0"/>
      <dgm:spPr/>
    </dgm:pt>
    <dgm:pt modelId="{71E83CB9-A4AF-4757-BE44-387EF72ADAF2}" type="pres">
      <dgm:prSet presAssocID="{74BE6EB7-DFE1-4936-B1C9-5DF9F7350992}" presName="parTx" presStyleLbl="revTx" presStyleIdx="2" presStyleCnt="4">
        <dgm:presLayoutVars>
          <dgm:chMax val="0"/>
          <dgm:chPref val="0"/>
        </dgm:presLayoutVars>
      </dgm:prSet>
      <dgm:spPr/>
    </dgm:pt>
    <dgm:pt modelId="{01063604-70A1-4E9A-83FD-38C2DB90B59F}" type="pres">
      <dgm:prSet presAssocID="{0389E6E1-E25F-4643-BD4F-500AA331071B}" presName="sibTrans" presStyleCnt="0"/>
      <dgm:spPr/>
    </dgm:pt>
    <dgm:pt modelId="{CB2C3028-A252-4D3A-8709-63BE2BDD722E}" type="pres">
      <dgm:prSet presAssocID="{92303A34-95CF-47AB-89B8-BE1C48539BA3}" presName="compNode" presStyleCnt="0"/>
      <dgm:spPr/>
    </dgm:pt>
    <dgm:pt modelId="{244037D3-2C18-4011-970A-24517CA540F5}" type="pres">
      <dgm:prSet presAssocID="{92303A34-95CF-47AB-89B8-BE1C48539BA3}" presName="bgRect" presStyleLbl="bgShp" presStyleIdx="3" presStyleCnt="4"/>
      <dgm:spPr/>
    </dgm:pt>
    <dgm:pt modelId="{6FEFF383-8F97-4EA3-B97C-3373119E68A4}" type="pres">
      <dgm:prSet presAssocID="{92303A34-95CF-47AB-89B8-BE1C48539BA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Waterfall scene"/>
        </a:ext>
      </dgm:extLst>
    </dgm:pt>
    <dgm:pt modelId="{4C517CA8-6F2F-408B-AF58-F6243BFF3AE7}" type="pres">
      <dgm:prSet presAssocID="{92303A34-95CF-47AB-89B8-BE1C48539BA3}" presName="spaceRect" presStyleCnt="0"/>
      <dgm:spPr/>
    </dgm:pt>
    <dgm:pt modelId="{034D5726-2267-4F81-8C66-358C6658A86E}" type="pres">
      <dgm:prSet presAssocID="{92303A34-95CF-47AB-89B8-BE1C48539BA3}" presName="parTx" presStyleLbl="revTx" presStyleIdx="3" presStyleCnt="4">
        <dgm:presLayoutVars>
          <dgm:chMax val="0"/>
          <dgm:chPref val="0"/>
        </dgm:presLayoutVars>
      </dgm:prSet>
      <dgm:spPr/>
    </dgm:pt>
  </dgm:ptLst>
  <dgm:cxnLst>
    <dgm:cxn modelId="{B5DE3503-6665-4FB6-AE1D-5619022FBDDD}" type="presOf" srcId="{92303A34-95CF-47AB-89B8-BE1C48539BA3}" destId="{034D5726-2267-4F81-8C66-358C6658A86E}" srcOrd="0" destOrd="0" presId="urn:microsoft.com/office/officeart/2018/2/layout/IconVerticalSolidList"/>
    <dgm:cxn modelId="{0454FE10-F0BC-4894-A55D-7B41DE703E92}" type="presOf" srcId="{BA0DEB6C-F687-436D-BE33-CDA4F19D0459}" destId="{B55D964D-2EE0-4B7C-BE2C-A549EF52858E}" srcOrd="0" destOrd="0" presId="urn:microsoft.com/office/officeart/2018/2/layout/IconVerticalSolidList"/>
    <dgm:cxn modelId="{29367713-CCA6-48B3-B24E-CC1E814855EE}" type="presOf" srcId="{3E5F9494-7783-48E6-BC66-A7A44E429892}" destId="{ADBA4DF6-9341-4914-9FF6-0733AB11E9C8}" srcOrd="0" destOrd="0" presId="urn:microsoft.com/office/officeart/2018/2/layout/IconVerticalSolidList"/>
    <dgm:cxn modelId="{5261FF13-848A-43D4-89A1-5E6578E51ED0}" srcId="{5FCB9E7F-A10B-4DCC-B1B6-8F34A345F501}" destId="{3E5F9494-7783-48E6-BC66-A7A44E429892}" srcOrd="0" destOrd="0" parTransId="{CFDB8550-86E4-4387-AE3C-AB216C856069}" sibTransId="{58FB2EE6-5995-4DA5-A523-781151DA9142}"/>
    <dgm:cxn modelId="{95D4D978-E207-4A31-ADB3-7E01674E5788}" srcId="{5FCB9E7F-A10B-4DCC-B1B6-8F34A345F501}" destId="{BA0DEB6C-F687-436D-BE33-CDA4F19D0459}" srcOrd="1" destOrd="0" parTransId="{6AD6E47B-C814-4F8B-9C1F-4FC4EE3BCFFE}" sibTransId="{0343C657-E95A-4507-847F-38E930CAC4DF}"/>
    <dgm:cxn modelId="{1ED6DBE7-3D56-403A-9756-D3B89C4FFD03}" type="presOf" srcId="{74BE6EB7-DFE1-4936-B1C9-5DF9F7350992}" destId="{71E83CB9-A4AF-4757-BE44-387EF72ADAF2}" srcOrd="0" destOrd="0" presId="urn:microsoft.com/office/officeart/2018/2/layout/IconVerticalSolidList"/>
    <dgm:cxn modelId="{FAEA5FED-0844-4F02-91BF-1467D274963A}" srcId="{5FCB9E7F-A10B-4DCC-B1B6-8F34A345F501}" destId="{74BE6EB7-DFE1-4936-B1C9-5DF9F7350992}" srcOrd="2" destOrd="0" parTransId="{9FF47E64-8395-4C32-A707-30DD6574EDA6}" sibTransId="{0389E6E1-E25F-4643-BD4F-500AA331071B}"/>
    <dgm:cxn modelId="{09F939EE-171B-4C3E-9E79-F3331A9BBCF4}" srcId="{5FCB9E7F-A10B-4DCC-B1B6-8F34A345F501}" destId="{92303A34-95CF-47AB-89B8-BE1C48539BA3}" srcOrd="3" destOrd="0" parTransId="{86EEF44B-E505-4FCE-9FBC-9452AE27D145}" sibTransId="{7067C100-8383-4551-849B-26951AD4AD8B}"/>
    <dgm:cxn modelId="{FDE36CF8-1AD4-4975-81D6-629079FA47F1}" type="presOf" srcId="{5FCB9E7F-A10B-4DCC-B1B6-8F34A345F501}" destId="{65645CCF-6C0A-49D2-AD3D-DC18DEF8D682}" srcOrd="0" destOrd="0" presId="urn:microsoft.com/office/officeart/2018/2/layout/IconVerticalSolidList"/>
    <dgm:cxn modelId="{1A70598E-A4BA-4A15-9F1A-8BD83082AD2F}" type="presParOf" srcId="{65645CCF-6C0A-49D2-AD3D-DC18DEF8D682}" destId="{62E5980F-894D-4F9C-85BB-D1347B1C9E7F}" srcOrd="0" destOrd="0" presId="urn:microsoft.com/office/officeart/2018/2/layout/IconVerticalSolidList"/>
    <dgm:cxn modelId="{63E2A57F-94A3-4FCF-B1DD-33EDD096291F}" type="presParOf" srcId="{62E5980F-894D-4F9C-85BB-D1347B1C9E7F}" destId="{DB4A0A0A-8723-472F-BD2E-7BEF80B0B27E}" srcOrd="0" destOrd="0" presId="urn:microsoft.com/office/officeart/2018/2/layout/IconVerticalSolidList"/>
    <dgm:cxn modelId="{B7062F21-EA3F-4999-8506-A8E2746B3336}" type="presParOf" srcId="{62E5980F-894D-4F9C-85BB-D1347B1C9E7F}" destId="{09194FCA-C881-4992-BCD1-FC2BF45A9699}" srcOrd="1" destOrd="0" presId="urn:microsoft.com/office/officeart/2018/2/layout/IconVerticalSolidList"/>
    <dgm:cxn modelId="{B58DEEDF-C180-485A-B173-F3856A198BC5}" type="presParOf" srcId="{62E5980F-894D-4F9C-85BB-D1347B1C9E7F}" destId="{5F9C5249-8247-4A3F-A4A7-45442FE004B7}" srcOrd="2" destOrd="0" presId="urn:microsoft.com/office/officeart/2018/2/layout/IconVerticalSolidList"/>
    <dgm:cxn modelId="{9FCC6334-10A7-4001-A11E-B4E52D5D29E1}" type="presParOf" srcId="{62E5980F-894D-4F9C-85BB-D1347B1C9E7F}" destId="{ADBA4DF6-9341-4914-9FF6-0733AB11E9C8}" srcOrd="3" destOrd="0" presId="urn:microsoft.com/office/officeart/2018/2/layout/IconVerticalSolidList"/>
    <dgm:cxn modelId="{606CE066-A6A0-4DDB-A328-B87AAEB1C552}" type="presParOf" srcId="{65645CCF-6C0A-49D2-AD3D-DC18DEF8D682}" destId="{3B96D9B3-5FC7-44CF-8344-062311779363}" srcOrd="1" destOrd="0" presId="urn:microsoft.com/office/officeart/2018/2/layout/IconVerticalSolidList"/>
    <dgm:cxn modelId="{F63367D9-8B16-4D74-9693-9C3E5DD55AF0}" type="presParOf" srcId="{65645CCF-6C0A-49D2-AD3D-DC18DEF8D682}" destId="{4CD3A341-87CF-4672-97FB-B2E8B396C66B}" srcOrd="2" destOrd="0" presId="urn:microsoft.com/office/officeart/2018/2/layout/IconVerticalSolidList"/>
    <dgm:cxn modelId="{064170FB-F171-4EFF-9998-6E917CC7B350}" type="presParOf" srcId="{4CD3A341-87CF-4672-97FB-B2E8B396C66B}" destId="{809427EF-9DB6-44C6-996D-54BB00E4BF48}" srcOrd="0" destOrd="0" presId="urn:microsoft.com/office/officeart/2018/2/layout/IconVerticalSolidList"/>
    <dgm:cxn modelId="{7CF329F1-3F43-4449-8763-D1518E2D0FBE}" type="presParOf" srcId="{4CD3A341-87CF-4672-97FB-B2E8B396C66B}" destId="{F67EF96A-2BD2-4E10-B2B8-01FD7822BA80}" srcOrd="1" destOrd="0" presId="urn:microsoft.com/office/officeart/2018/2/layout/IconVerticalSolidList"/>
    <dgm:cxn modelId="{D661B513-78EC-4DA9-A3CB-30737DA0E82E}" type="presParOf" srcId="{4CD3A341-87CF-4672-97FB-B2E8B396C66B}" destId="{F37E6BB0-FD05-482B-9617-77994E5B6405}" srcOrd="2" destOrd="0" presId="urn:microsoft.com/office/officeart/2018/2/layout/IconVerticalSolidList"/>
    <dgm:cxn modelId="{F475EA4D-99F7-46DB-B4FD-ADE2FBA6D803}" type="presParOf" srcId="{4CD3A341-87CF-4672-97FB-B2E8B396C66B}" destId="{B55D964D-2EE0-4B7C-BE2C-A549EF52858E}" srcOrd="3" destOrd="0" presId="urn:microsoft.com/office/officeart/2018/2/layout/IconVerticalSolidList"/>
    <dgm:cxn modelId="{44280386-76FB-48C0-B092-A78BFC0F01D7}" type="presParOf" srcId="{65645CCF-6C0A-49D2-AD3D-DC18DEF8D682}" destId="{ED738D76-9A78-4D4C-A90A-3EBF5ABA593D}" srcOrd="3" destOrd="0" presId="urn:microsoft.com/office/officeart/2018/2/layout/IconVerticalSolidList"/>
    <dgm:cxn modelId="{98888923-861E-4010-887A-503CBEA43E43}" type="presParOf" srcId="{65645CCF-6C0A-49D2-AD3D-DC18DEF8D682}" destId="{D6E030B0-45B0-4463-AC64-E4C75752E7FF}" srcOrd="4" destOrd="0" presId="urn:microsoft.com/office/officeart/2018/2/layout/IconVerticalSolidList"/>
    <dgm:cxn modelId="{C1082A06-DDBD-4EF6-BF23-00C7EFDF36E6}" type="presParOf" srcId="{D6E030B0-45B0-4463-AC64-E4C75752E7FF}" destId="{FD500A2D-0534-48B0-90DF-3D8EC99B8DE3}" srcOrd="0" destOrd="0" presId="urn:microsoft.com/office/officeart/2018/2/layout/IconVerticalSolidList"/>
    <dgm:cxn modelId="{84A00A07-D038-40E2-BACF-C90838C6A627}" type="presParOf" srcId="{D6E030B0-45B0-4463-AC64-E4C75752E7FF}" destId="{C3B94094-6597-4A9B-A583-B7C073EC9B37}" srcOrd="1" destOrd="0" presId="urn:microsoft.com/office/officeart/2018/2/layout/IconVerticalSolidList"/>
    <dgm:cxn modelId="{92D58AD5-B001-4EAD-A734-C0BEF2B31AED}" type="presParOf" srcId="{D6E030B0-45B0-4463-AC64-E4C75752E7FF}" destId="{FBD0EE63-09D9-4617-A876-FE918A7718C7}" srcOrd="2" destOrd="0" presId="urn:microsoft.com/office/officeart/2018/2/layout/IconVerticalSolidList"/>
    <dgm:cxn modelId="{96C9109B-697C-440A-BFFC-D02A89E62052}" type="presParOf" srcId="{D6E030B0-45B0-4463-AC64-E4C75752E7FF}" destId="{71E83CB9-A4AF-4757-BE44-387EF72ADAF2}" srcOrd="3" destOrd="0" presId="urn:microsoft.com/office/officeart/2018/2/layout/IconVerticalSolidList"/>
    <dgm:cxn modelId="{BE97EB0D-6DDB-4098-8D24-949CD0886405}" type="presParOf" srcId="{65645CCF-6C0A-49D2-AD3D-DC18DEF8D682}" destId="{01063604-70A1-4E9A-83FD-38C2DB90B59F}" srcOrd="5" destOrd="0" presId="urn:microsoft.com/office/officeart/2018/2/layout/IconVerticalSolidList"/>
    <dgm:cxn modelId="{12969283-9A0D-4710-854F-8BA78AFBFAE1}" type="presParOf" srcId="{65645CCF-6C0A-49D2-AD3D-DC18DEF8D682}" destId="{CB2C3028-A252-4D3A-8709-63BE2BDD722E}" srcOrd="6" destOrd="0" presId="urn:microsoft.com/office/officeart/2018/2/layout/IconVerticalSolidList"/>
    <dgm:cxn modelId="{14435323-831D-4730-9928-B8A94108810C}" type="presParOf" srcId="{CB2C3028-A252-4D3A-8709-63BE2BDD722E}" destId="{244037D3-2C18-4011-970A-24517CA540F5}" srcOrd="0" destOrd="0" presId="urn:microsoft.com/office/officeart/2018/2/layout/IconVerticalSolidList"/>
    <dgm:cxn modelId="{CD1E3C91-6001-4BB1-BB8B-C62A002505E8}" type="presParOf" srcId="{CB2C3028-A252-4D3A-8709-63BE2BDD722E}" destId="{6FEFF383-8F97-4EA3-B97C-3373119E68A4}" srcOrd="1" destOrd="0" presId="urn:microsoft.com/office/officeart/2018/2/layout/IconVerticalSolidList"/>
    <dgm:cxn modelId="{C9E40DD5-8FA9-4907-883A-1B8208A843E7}" type="presParOf" srcId="{CB2C3028-A252-4D3A-8709-63BE2BDD722E}" destId="{4C517CA8-6F2F-408B-AF58-F6243BFF3AE7}" srcOrd="2" destOrd="0" presId="urn:microsoft.com/office/officeart/2018/2/layout/IconVerticalSolidList"/>
    <dgm:cxn modelId="{4DF8B3D7-5762-43A8-A3C7-B0A1851AE367}" type="presParOf" srcId="{CB2C3028-A252-4D3A-8709-63BE2BDD722E}" destId="{034D5726-2267-4F81-8C66-358C6658A86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80E3E-3B26-4F6A-B987-236294237C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F76B84-F3C1-4958-ABF0-D3CB5FB70195}">
      <dgm:prSet/>
      <dgm:spPr/>
      <dgm:t>
        <a:bodyPr/>
        <a:lstStyle/>
        <a:p>
          <a:pPr>
            <a:lnSpc>
              <a:spcPct val="100000"/>
            </a:lnSpc>
          </a:pPr>
          <a:r>
            <a:rPr lang="en-IN" b="0" i="0"/>
            <a:t>The correlation heatmap shows strong correlations between (chest temperature and hand temperature), (ankle temperature and chest temperature), (ankle magnetometer reading and chest magnetometer reading) and (chest magnetometer Z reading and chest acceleration Z reading.</a:t>
          </a:r>
          <a:endParaRPr lang="en-US"/>
        </a:p>
      </dgm:t>
    </dgm:pt>
    <dgm:pt modelId="{21F18484-31D0-4765-AA0B-D7842F2C6116}" type="parTrans" cxnId="{719F8EDA-1187-47B0-975B-088E268B41D8}">
      <dgm:prSet/>
      <dgm:spPr/>
      <dgm:t>
        <a:bodyPr/>
        <a:lstStyle/>
        <a:p>
          <a:endParaRPr lang="en-US"/>
        </a:p>
      </dgm:t>
    </dgm:pt>
    <dgm:pt modelId="{225EBE3A-CD99-4D78-823D-5703BCA85C69}" type="sibTrans" cxnId="{719F8EDA-1187-47B0-975B-088E268B41D8}">
      <dgm:prSet/>
      <dgm:spPr/>
      <dgm:t>
        <a:bodyPr/>
        <a:lstStyle/>
        <a:p>
          <a:endParaRPr lang="en-US"/>
        </a:p>
      </dgm:t>
    </dgm:pt>
    <dgm:pt modelId="{E84880D2-4F8C-40E9-B986-1214399C1E9F}">
      <dgm:prSet/>
      <dgm:spPr/>
      <dgm:t>
        <a:bodyPr/>
        <a:lstStyle/>
        <a:p>
          <a:pPr>
            <a:lnSpc>
              <a:spcPct val="100000"/>
            </a:lnSpc>
          </a:pPr>
          <a:r>
            <a:rPr lang="en-IN" b="0" i="0"/>
            <a:t>This correlation opens the possibility for trying out dimensionality reduction techniques such as Principal Component Analysis (PCA) to simplify the dataset without losing too much information.</a:t>
          </a:r>
          <a:endParaRPr lang="en-US"/>
        </a:p>
      </dgm:t>
    </dgm:pt>
    <dgm:pt modelId="{05C8CB9A-E63C-4067-8841-11969C5DED68}" type="parTrans" cxnId="{0F87B673-874D-4653-B42C-A9E7AA8AFCFB}">
      <dgm:prSet/>
      <dgm:spPr/>
      <dgm:t>
        <a:bodyPr/>
        <a:lstStyle/>
        <a:p>
          <a:endParaRPr lang="en-US"/>
        </a:p>
      </dgm:t>
    </dgm:pt>
    <dgm:pt modelId="{BBB1C56A-23FD-4538-B7F0-AAFC28A12BDC}" type="sibTrans" cxnId="{0F87B673-874D-4653-B42C-A9E7AA8AFCFB}">
      <dgm:prSet/>
      <dgm:spPr/>
      <dgm:t>
        <a:bodyPr/>
        <a:lstStyle/>
        <a:p>
          <a:endParaRPr lang="en-US"/>
        </a:p>
      </dgm:t>
    </dgm:pt>
    <dgm:pt modelId="{FD192151-EB82-4F61-BAC5-976F894BB991}" type="pres">
      <dgm:prSet presAssocID="{BAB80E3E-3B26-4F6A-B987-236294237C06}" presName="root" presStyleCnt="0">
        <dgm:presLayoutVars>
          <dgm:dir/>
          <dgm:resizeHandles val="exact"/>
        </dgm:presLayoutVars>
      </dgm:prSet>
      <dgm:spPr/>
    </dgm:pt>
    <dgm:pt modelId="{D528122C-286D-480F-8960-9D7BD832CA9F}" type="pres">
      <dgm:prSet presAssocID="{F8F76B84-F3C1-4958-ABF0-D3CB5FB70195}" presName="compNode" presStyleCnt="0"/>
      <dgm:spPr/>
    </dgm:pt>
    <dgm:pt modelId="{3A1CA6E7-0FDA-4671-9568-088F6BDA4C51}" type="pres">
      <dgm:prSet presAssocID="{F8F76B84-F3C1-4958-ABF0-D3CB5FB70195}" presName="bgRect" presStyleLbl="bgShp" presStyleIdx="0" presStyleCnt="2"/>
      <dgm:spPr/>
    </dgm:pt>
    <dgm:pt modelId="{1FA7001D-11B2-409F-A5DB-0594B80EEB5E}" type="pres">
      <dgm:prSet presAssocID="{F8F76B84-F3C1-4958-ABF0-D3CB5FB7019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ot"/>
        </a:ext>
      </dgm:extLst>
    </dgm:pt>
    <dgm:pt modelId="{48A60BEA-8BA9-4E76-B01E-EF6F7828D9D8}" type="pres">
      <dgm:prSet presAssocID="{F8F76B84-F3C1-4958-ABF0-D3CB5FB70195}" presName="spaceRect" presStyleCnt="0"/>
      <dgm:spPr/>
    </dgm:pt>
    <dgm:pt modelId="{BEEAD569-EA9D-4DAD-AB0F-EFB4C079E824}" type="pres">
      <dgm:prSet presAssocID="{F8F76B84-F3C1-4958-ABF0-D3CB5FB70195}" presName="parTx" presStyleLbl="revTx" presStyleIdx="0" presStyleCnt="2">
        <dgm:presLayoutVars>
          <dgm:chMax val="0"/>
          <dgm:chPref val="0"/>
        </dgm:presLayoutVars>
      </dgm:prSet>
      <dgm:spPr/>
    </dgm:pt>
    <dgm:pt modelId="{29B3562D-AF08-493C-8693-1C209E48E017}" type="pres">
      <dgm:prSet presAssocID="{225EBE3A-CD99-4D78-823D-5703BCA85C69}" presName="sibTrans" presStyleCnt="0"/>
      <dgm:spPr/>
    </dgm:pt>
    <dgm:pt modelId="{79BF218B-394C-4B7A-8067-947BB4F334BA}" type="pres">
      <dgm:prSet presAssocID="{E84880D2-4F8C-40E9-B986-1214399C1E9F}" presName="compNode" presStyleCnt="0"/>
      <dgm:spPr/>
    </dgm:pt>
    <dgm:pt modelId="{E03A2E01-53ED-409D-87DC-50EC0F1631C5}" type="pres">
      <dgm:prSet presAssocID="{E84880D2-4F8C-40E9-B986-1214399C1E9F}" presName="bgRect" presStyleLbl="bgShp" presStyleIdx="1" presStyleCnt="2"/>
      <dgm:spPr/>
    </dgm:pt>
    <dgm:pt modelId="{BE16B3A5-D679-4C79-A5EF-FC126E5483D2}" type="pres">
      <dgm:prSet presAssocID="{E84880D2-4F8C-40E9-B986-1214399C1E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63C3998B-BFF6-4A9E-9241-69D780ED0815}" type="pres">
      <dgm:prSet presAssocID="{E84880D2-4F8C-40E9-B986-1214399C1E9F}" presName="spaceRect" presStyleCnt="0"/>
      <dgm:spPr/>
    </dgm:pt>
    <dgm:pt modelId="{A903F5CC-751D-4359-871D-2307D7828782}" type="pres">
      <dgm:prSet presAssocID="{E84880D2-4F8C-40E9-B986-1214399C1E9F}" presName="parTx" presStyleLbl="revTx" presStyleIdx="1" presStyleCnt="2">
        <dgm:presLayoutVars>
          <dgm:chMax val="0"/>
          <dgm:chPref val="0"/>
        </dgm:presLayoutVars>
      </dgm:prSet>
      <dgm:spPr/>
    </dgm:pt>
  </dgm:ptLst>
  <dgm:cxnLst>
    <dgm:cxn modelId="{84781B1F-D203-4F18-8190-4726AD248252}" type="presOf" srcId="{F8F76B84-F3C1-4958-ABF0-D3CB5FB70195}" destId="{BEEAD569-EA9D-4DAD-AB0F-EFB4C079E824}" srcOrd="0" destOrd="0" presId="urn:microsoft.com/office/officeart/2018/2/layout/IconVerticalSolidList"/>
    <dgm:cxn modelId="{0F87B673-874D-4653-B42C-A9E7AA8AFCFB}" srcId="{BAB80E3E-3B26-4F6A-B987-236294237C06}" destId="{E84880D2-4F8C-40E9-B986-1214399C1E9F}" srcOrd="1" destOrd="0" parTransId="{05C8CB9A-E63C-4067-8841-11969C5DED68}" sibTransId="{BBB1C56A-23FD-4538-B7F0-AAFC28A12BDC}"/>
    <dgm:cxn modelId="{6F782EA9-8F9F-40B9-9EF8-EE9DD9418DA1}" type="presOf" srcId="{BAB80E3E-3B26-4F6A-B987-236294237C06}" destId="{FD192151-EB82-4F61-BAC5-976F894BB991}" srcOrd="0" destOrd="0" presId="urn:microsoft.com/office/officeart/2018/2/layout/IconVerticalSolidList"/>
    <dgm:cxn modelId="{719F8EDA-1187-47B0-975B-088E268B41D8}" srcId="{BAB80E3E-3B26-4F6A-B987-236294237C06}" destId="{F8F76B84-F3C1-4958-ABF0-D3CB5FB70195}" srcOrd="0" destOrd="0" parTransId="{21F18484-31D0-4765-AA0B-D7842F2C6116}" sibTransId="{225EBE3A-CD99-4D78-823D-5703BCA85C69}"/>
    <dgm:cxn modelId="{9C6657ED-67CD-49A8-9C7A-D60AC9A1498D}" type="presOf" srcId="{E84880D2-4F8C-40E9-B986-1214399C1E9F}" destId="{A903F5CC-751D-4359-871D-2307D7828782}" srcOrd="0" destOrd="0" presId="urn:microsoft.com/office/officeart/2018/2/layout/IconVerticalSolidList"/>
    <dgm:cxn modelId="{194AA8FC-2DC5-49D2-92B5-F0C842966FFF}" type="presParOf" srcId="{FD192151-EB82-4F61-BAC5-976F894BB991}" destId="{D528122C-286D-480F-8960-9D7BD832CA9F}" srcOrd="0" destOrd="0" presId="urn:microsoft.com/office/officeart/2018/2/layout/IconVerticalSolidList"/>
    <dgm:cxn modelId="{7E89E35F-7531-4B16-8101-303A472CBBBA}" type="presParOf" srcId="{D528122C-286D-480F-8960-9D7BD832CA9F}" destId="{3A1CA6E7-0FDA-4671-9568-088F6BDA4C51}" srcOrd="0" destOrd="0" presId="urn:microsoft.com/office/officeart/2018/2/layout/IconVerticalSolidList"/>
    <dgm:cxn modelId="{6AF1B2F1-BC6C-4980-8A2F-8924A5DF0BA9}" type="presParOf" srcId="{D528122C-286D-480F-8960-9D7BD832CA9F}" destId="{1FA7001D-11B2-409F-A5DB-0594B80EEB5E}" srcOrd="1" destOrd="0" presId="urn:microsoft.com/office/officeart/2018/2/layout/IconVerticalSolidList"/>
    <dgm:cxn modelId="{26A49D9A-2CB4-4EF5-9FF1-8CCFD2500990}" type="presParOf" srcId="{D528122C-286D-480F-8960-9D7BD832CA9F}" destId="{48A60BEA-8BA9-4E76-B01E-EF6F7828D9D8}" srcOrd="2" destOrd="0" presId="urn:microsoft.com/office/officeart/2018/2/layout/IconVerticalSolidList"/>
    <dgm:cxn modelId="{8B4DCA90-E6BD-4756-83FB-EEF209B22199}" type="presParOf" srcId="{D528122C-286D-480F-8960-9D7BD832CA9F}" destId="{BEEAD569-EA9D-4DAD-AB0F-EFB4C079E824}" srcOrd="3" destOrd="0" presId="urn:microsoft.com/office/officeart/2018/2/layout/IconVerticalSolidList"/>
    <dgm:cxn modelId="{B3EA2695-71C4-439C-8D74-2C76AC4C1165}" type="presParOf" srcId="{FD192151-EB82-4F61-BAC5-976F894BB991}" destId="{29B3562D-AF08-493C-8693-1C209E48E017}" srcOrd="1" destOrd="0" presId="urn:microsoft.com/office/officeart/2018/2/layout/IconVerticalSolidList"/>
    <dgm:cxn modelId="{27B02CE7-5F03-43B4-9A5E-E234778CA40E}" type="presParOf" srcId="{FD192151-EB82-4F61-BAC5-976F894BB991}" destId="{79BF218B-394C-4B7A-8067-947BB4F334BA}" srcOrd="2" destOrd="0" presId="urn:microsoft.com/office/officeart/2018/2/layout/IconVerticalSolidList"/>
    <dgm:cxn modelId="{38DC003E-FC7E-41B8-9CC0-7DBB3929969D}" type="presParOf" srcId="{79BF218B-394C-4B7A-8067-947BB4F334BA}" destId="{E03A2E01-53ED-409D-87DC-50EC0F1631C5}" srcOrd="0" destOrd="0" presId="urn:microsoft.com/office/officeart/2018/2/layout/IconVerticalSolidList"/>
    <dgm:cxn modelId="{0D1579D7-BF22-44E3-AE32-BFDD0FDBFD6E}" type="presParOf" srcId="{79BF218B-394C-4B7A-8067-947BB4F334BA}" destId="{BE16B3A5-D679-4C79-A5EF-FC126E5483D2}" srcOrd="1" destOrd="0" presId="urn:microsoft.com/office/officeart/2018/2/layout/IconVerticalSolidList"/>
    <dgm:cxn modelId="{9B166035-6149-45E5-9CFB-476E007F65F1}" type="presParOf" srcId="{79BF218B-394C-4B7A-8067-947BB4F334BA}" destId="{63C3998B-BFF6-4A9E-9241-69D780ED0815}" srcOrd="2" destOrd="0" presId="urn:microsoft.com/office/officeart/2018/2/layout/IconVerticalSolidList"/>
    <dgm:cxn modelId="{E17D7CD2-91CC-40AC-9624-25E89BAEB011}" type="presParOf" srcId="{79BF218B-394C-4B7A-8067-947BB4F334BA}" destId="{A903F5CC-751D-4359-871D-2307D78287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4C4AFF-AAFD-4A6B-9BAA-219AA373545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A0BAAD7-C108-4993-8317-54AE82920D7C}">
      <dgm:prSet/>
      <dgm:spPr/>
      <dgm:t>
        <a:bodyPr/>
        <a:lstStyle/>
        <a:p>
          <a:pPr>
            <a:lnSpc>
              <a:spcPct val="100000"/>
            </a:lnSpc>
            <a:defRPr b="1"/>
          </a:pPr>
          <a:r>
            <a:rPr lang="en-IN" dirty="0"/>
            <a:t>Since this is a multiclass classification problem with over 33 features, we will be using the below ML algorithms to predict the different classes:</a:t>
          </a:r>
          <a:endParaRPr lang="en-US" dirty="0"/>
        </a:p>
      </dgm:t>
    </dgm:pt>
    <dgm:pt modelId="{E68ED877-93E3-4DAB-8F5E-2C225538CCC9}" type="parTrans" cxnId="{813C90C3-8F0C-446F-89F0-7FF99CC8611D}">
      <dgm:prSet/>
      <dgm:spPr/>
      <dgm:t>
        <a:bodyPr/>
        <a:lstStyle/>
        <a:p>
          <a:endParaRPr lang="en-US"/>
        </a:p>
      </dgm:t>
    </dgm:pt>
    <dgm:pt modelId="{BDD853A0-F7FE-4371-9C16-82C4F11C14E2}" type="sibTrans" cxnId="{813C90C3-8F0C-446F-89F0-7FF99CC8611D}">
      <dgm:prSet/>
      <dgm:spPr/>
      <dgm:t>
        <a:bodyPr/>
        <a:lstStyle/>
        <a:p>
          <a:endParaRPr lang="en-US"/>
        </a:p>
      </dgm:t>
    </dgm:pt>
    <dgm:pt modelId="{A6AEDF55-80F3-46E7-A439-F4342FA19B86}">
      <dgm:prSet custT="1"/>
      <dgm:spPr/>
      <dgm:t>
        <a:bodyPr/>
        <a:lstStyle/>
        <a:p>
          <a:pPr>
            <a:lnSpc>
              <a:spcPct val="100000"/>
            </a:lnSpc>
          </a:pPr>
          <a:r>
            <a:rPr lang="en-IN" sz="1400" dirty="0"/>
            <a:t>Logistic Regression</a:t>
          </a:r>
          <a:endParaRPr lang="en-US" sz="1400" dirty="0"/>
        </a:p>
      </dgm:t>
    </dgm:pt>
    <dgm:pt modelId="{EF561458-F560-4838-8045-2AD3B2DF1862}" type="parTrans" cxnId="{30AE2739-F51F-4B3B-9733-14F727FF8C37}">
      <dgm:prSet/>
      <dgm:spPr/>
      <dgm:t>
        <a:bodyPr/>
        <a:lstStyle/>
        <a:p>
          <a:endParaRPr lang="en-US"/>
        </a:p>
      </dgm:t>
    </dgm:pt>
    <dgm:pt modelId="{F62FD957-E2E9-4A1B-B36D-0D91FFBFD857}" type="sibTrans" cxnId="{30AE2739-F51F-4B3B-9733-14F727FF8C37}">
      <dgm:prSet/>
      <dgm:spPr/>
      <dgm:t>
        <a:bodyPr/>
        <a:lstStyle/>
        <a:p>
          <a:endParaRPr lang="en-US"/>
        </a:p>
      </dgm:t>
    </dgm:pt>
    <dgm:pt modelId="{FD5E0E42-95B3-448C-AC63-D7FC0E79FF39}">
      <dgm:prSet custT="1"/>
      <dgm:spPr/>
      <dgm:t>
        <a:bodyPr/>
        <a:lstStyle/>
        <a:p>
          <a:pPr>
            <a:lnSpc>
              <a:spcPct val="100000"/>
            </a:lnSpc>
          </a:pPr>
          <a:r>
            <a:rPr lang="en-IN" sz="1400" dirty="0"/>
            <a:t>Decision Trees</a:t>
          </a:r>
          <a:endParaRPr lang="en-US" sz="1400" dirty="0"/>
        </a:p>
      </dgm:t>
    </dgm:pt>
    <dgm:pt modelId="{D636A8F6-60B0-434B-92ED-78475902D93B}" type="parTrans" cxnId="{BAE97254-AF31-47DE-9DA2-54227A59A2E3}">
      <dgm:prSet/>
      <dgm:spPr/>
      <dgm:t>
        <a:bodyPr/>
        <a:lstStyle/>
        <a:p>
          <a:endParaRPr lang="en-US"/>
        </a:p>
      </dgm:t>
    </dgm:pt>
    <dgm:pt modelId="{7F20F32D-D3E5-41DC-94FE-878F9FC6FC22}" type="sibTrans" cxnId="{BAE97254-AF31-47DE-9DA2-54227A59A2E3}">
      <dgm:prSet/>
      <dgm:spPr/>
      <dgm:t>
        <a:bodyPr/>
        <a:lstStyle/>
        <a:p>
          <a:endParaRPr lang="en-US"/>
        </a:p>
      </dgm:t>
    </dgm:pt>
    <dgm:pt modelId="{6297649E-B473-4868-B1E5-79C9B04A505C}">
      <dgm:prSet custT="1"/>
      <dgm:spPr/>
      <dgm:t>
        <a:bodyPr/>
        <a:lstStyle/>
        <a:p>
          <a:pPr>
            <a:lnSpc>
              <a:spcPct val="100000"/>
            </a:lnSpc>
          </a:pPr>
          <a:r>
            <a:rPr lang="en-IN" sz="1400" dirty="0"/>
            <a:t>Random Forests</a:t>
          </a:r>
          <a:endParaRPr lang="en-US" sz="1400" dirty="0"/>
        </a:p>
      </dgm:t>
    </dgm:pt>
    <dgm:pt modelId="{3B92C9A9-E92B-4412-82B0-CDAA75AFFD89}" type="parTrans" cxnId="{E005D2E1-E805-457C-9F1A-9E8D808BCB46}">
      <dgm:prSet/>
      <dgm:spPr/>
      <dgm:t>
        <a:bodyPr/>
        <a:lstStyle/>
        <a:p>
          <a:endParaRPr lang="en-US"/>
        </a:p>
      </dgm:t>
    </dgm:pt>
    <dgm:pt modelId="{7A7689D6-8AB6-4AC7-BD67-2D2D99BD8ABC}" type="sibTrans" cxnId="{E005D2E1-E805-457C-9F1A-9E8D808BCB46}">
      <dgm:prSet/>
      <dgm:spPr/>
      <dgm:t>
        <a:bodyPr/>
        <a:lstStyle/>
        <a:p>
          <a:endParaRPr lang="en-US"/>
        </a:p>
      </dgm:t>
    </dgm:pt>
    <dgm:pt modelId="{D91BEA00-FC6F-463F-BFAF-894E24137E98}">
      <dgm:prSet custT="1"/>
      <dgm:spPr/>
      <dgm:t>
        <a:bodyPr/>
        <a:lstStyle/>
        <a:p>
          <a:pPr>
            <a:lnSpc>
              <a:spcPct val="100000"/>
            </a:lnSpc>
          </a:pPr>
          <a:r>
            <a:rPr lang="en-IN" sz="1400" dirty="0"/>
            <a:t>Support Vector Machines</a:t>
          </a:r>
          <a:endParaRPr lang="en-US" sz="1400" dirty="0"/>
        </a:p>
      </dgm:t>
    </dgm:pt>
    <dgm:pt modelId="{67C63E59-EBD2-4BFA-88D3-8EEEC54ABE4D}" type="parTrans" cxnId="{4291C583-A923-4C81-92A1-505616B14B3A}">
      <dgm:prSet/>
      <dgm:spPr/>
      <dgm:t>
        <a:bodyPr/>
        <a:lstStyle/>
        <a:p>
          <a:endParaRPr lang="en-US"/>
        </a:p>
      </dgm:t>
    </dgm:pt>
    <dgm:pt modelId="{3A51EB8A-AF68-45D3-AC98-199A08A963A2}" type="sibTrans" cxnId="{4291C583-A923-4C81-92A1-505616B14B3A}">
      <dgm:prSet/>
      <dgm:spPr/>
      <dgm:t>
        <a:bodyPr/>
        <a:lstStyle/>
        <a:p>
          <a:endParaRPr lang="en-US"/>
        </a:p>
      </dgm:t>
    </dgm:pt>
    <dgm:pt modelId="{25129B55-265A-4105-9086-18551B432BBC}">
      <dgm:prSet custT="1"/>
      <dgm:spPr/>
      <dgm:t>
        <a:bodyPr/>
        <a:lstStyle/>
        <a:p>
          <a:pPr>
            <a:lnSpc>
              <a:spcPct val="100000"/>
            </a:lnSpc>
          </a:pPr>
          <a:r>
            <a:rPr lang="en-IN" sz="1400" dirty="0"/>
            <a:t>Deep Neural Networks</a:t>
          </a:r>
          <a:endParaRPr lang="en-US" sz="1400" dirty="0"/>
        </a:p>
      </dgm:t>
    </dgm:pt>
    <dgm:pt modelId="{05827E87-9C12-4D35-ACE5-120CA90F1967}" type="parTrans" cxnId="{D951F481-05FE-4CF1-B1E2-4ABB0145FA2D}">
      <dgm:prSet/>
      <dgm:spPr/>
      <dgm:t>
        <a:bodyPr/>
        <a:lstStyle/>
        <a:p>
          <a:endParaRPr lang="en-US"/>
        </a:p>
      </dgm:t>
    </dgm:pt>
    <dgm:pt modelId="{21B46D09-C266-4503-9E49-ADF8EAAD1738}" type="sibTrans" cxnId="{D951F481-05FE-4CF1-B1E2-4ABB0145FA2D}">
      <dgm:prSet/>
      <dgm:spPr/>
      <dgm:t>
        <a:bodyPr/>
        <a:lstStyle/>
        <a:p>
          <a:endParaRPr lang="en-US"/>
        </a:p>
      </dgm:t>
    </dgm:pt>
    <dgm:pt modelId="{F0307234-5DCD-41A4-A172-D6A8230A40A4}">
      <dgm:prSet/>
      <dgm:spPr/>
      <dgm:t>
        <a:bodyPr/>
        <a:lstStyle/>
        <a:p>
          <a:pPr>
            <a:lnSpc>
              <a:spcPct val="100000"/>
            </a:lnSpc>
            <a:defRPr b="1"/>
          </a:pPr>
          <a:r>
            <a:rPr lang="en-IN" dirty="0"/>
            <a:t>We’ll also be following the below techniques in modelling the ML algorithms:</a:t>
          </a:r>
          <a:endParaRPr lang="en-US" dirty="0"/>
        </a:p>
      </dgm:t>
    </dgm:pt>
    <dgm:pt modelId="{29BCE0C2-0647-4B98-A31D-CAA9F386C473}" type="parTrans" cxnId="{38091971-6899-41D1-BED4-61D36AF624A3}">
      <dgm:prSet/>
      <dgm:spPr/>
      <dgm:t>
        <a:bodyPr/>
        <a:lstStyle/>
        <a:p>
          <a:endParaRPr lang="en-US"/>
        </a:p>
      </dgm:t>
    </dgm:pt>
    <dgm:pt modelId="{A3C23BA5-61D8-4282-B340-401B1DBE1343}" type="sibTrans" cxnId="{38091971-6899-41D1-BED4-61D36AF624A3}">
      <dgm:prSet/>
      <dgm:spPr/>
      <dgm:t>
        <a:bodyPr/>
        <a:lstStyle/>
        <a:p>
          <a:endParaRPr lang="en-US"/>
        </a:p>
      </dgm:t>
    </dgm:pt>
    <dgm:pt modelId="{1F689380-51B4-44E6-A930-112807DDAA52}">
      <dgm:prSet custT="1"/>
      <dgm:spPr/>
      <dgm:t>
        <a:bodyPr/>
        <a:lstStyle/>
        <a:p>
          <a:pPr>
            <a:lnSpc>
              <a:spcPct val="100000"/>
            </a:lnSpc>
          </a:pPr>
          <a:r>
            <a:rPr lang="en-IN" sz="1400" b="0" i="0" dirty="0"/>
            <a:t>Gradient Boosting</a:t>
          </a:r>
          <a:endParaRPr lang="en-US" sz="1400" dirty="0"/>
        </a:p>
      </dgm:t>
    </dgm:pt>
    <dgm:pt modelId="{1EE4CE67-8B72-429A-AECE-A5A757C2A506}" type="parTrans" cxnId="{2B3C9629-5709-4746-A047-07453D756864}">
      <dgm:prSet/>
      <dgm:spPr/>
      <dgm:t>
        <a:bodyPr/>
        <a:lstStyle/>
        <a:p>
          <a:endParaRPr lang="en-US"/>
        </a:p>
      </dgm:t>
    </dgm:pt>
    <dgm:pt modelId="{A5E4693F-E4AC-47DE-8F0E-FFC04DA95827}" type="sibTrans" cxnId="{2B3C9629-5709-4746-A047-07453D756864}">
      <dgm:prSet/>
      <dgm:spPr/>
      <dgm:t>
        <a:bodyPr/>
        <a:lstStyle/>
        <a:p>
          <a:endParaRPr lang="en-US"/>
        </a:p>
      </dgm:t>
    </dgm:pt>
    <dgm:pt modelId="{09610094-77D0-4F5B-BAFF-3C1D0394CB76}">
      <dgm:prSet custT="1"/>
      <dgm:spPr/>
      <dgm:t>
        <a:bodyPr/>
        <a:lstStyle/>
        <a:p>
          <a:pPr>
            <a:lnSpc>
              <a:spcPct val="100000"/>
            </a:lnSpc>
          </a:pPr>
          <a:r>
            <a:rPr lang="en-IN" sz="1400" dirty="0"/>
            <a:t>B</a:t>
          </a:r>
          <a:r>
            <a:rPr lang="en-IN" sz="1400" b="0" i="0" dirty="0"/>
            <a:t>agging</a:t>
          </a:r>
          <a:endParaRPr lang="en-US" sz="1400" dirty="0"/>
        </a:p>
      </dgm:t>
    </dgm:pt>
    <dgm:pt modelId="{7FEFD4A3-A6F3-401C-989D-4A4E06D8EC69}" type="parTrans" cxnId="{5F5D5F41-75E7-400F-A130-8FFCD282228D}">
      <dgm:prSet/>
      <dgm:spPr/>
      <dgm:t>
        <a:bodyPr/>
        <a:lstStyle/>
        <a:p>
          <a:endParaRPr lang="en-US"/>
        </a:p>
      </dgm:t>
    </dgm:pt>
    <dgm:pt modelId="{66AED740-BFBC-4E07-9E2D-65501AB3E439}" type="sibTrans" cxnId="{5F5D5F41-75E7-400F-A130-8FFCD282228D}">
      <dgm:prSet/>
      <dgm:spPr/>
      <dgm:t>
        <a:bodyPr/>
        <a:lstStyle/>
        <a:p>
          <a:endParaRPr lang="en-US"/>
        </a:p>
      </dgm:t>
    </dgm:pt>
    <dgm:pt modelId="{F717632B-43C9-4863-956F-5F7C0291FABA}">
      <dgm:prSet custT="1"/>
      <dgm:spPr/>
      <dgm:t>
        <a:bodyPr/>
        <a:lstStyle/>
        <a:p>
          <a:pPr>
            <a:lnSpc>
              <a:spcPct val="100000"/>
            </a:lnSpc>
          </a:pPr>
          <a:r>
            <a:rPr lang="en-IN" sz="1400" b="0" i="0" dirty="0"/>
            <a:t>Model </a:t>
          </a:r>
          <a:r>
            <a:rPr lang="en-IN" sz="1400" b="0" i="0" dirty="0" err="1"/>
            <a:t>Ensembling</a:t>
          </a:r>
          <a:endParaRPr lang="en-US" sz="1400" dirty="0"/>
        </a:p>
      </dgm:t>
    </dgm:pt>
    <dgm:pt modelId="{670FD086-DA8E-4C74-891B-0D77A241712D}" type="parTrans" cxnId="{6F243A62-5341-4D10-B12D-F29FB1DE07AA}">
      <dgm:prSet/>
      <dgm:spPr/>
      <dgm:t>
        <a:bodyPr/>
        <a:lstStyle/>
        <a:p>
          <a:endParaRPr lang="en-US"/>
        </a:p>
      </dgm:t>
    </dgm:pt>
    <dgm:pt modelId="{BD924987-99BE-405C-BCCD-DE6FD0AE59AD}" type="sibTrans" cxnId="{6F243A62-5341-4D10-B12D-F29FB1DE07AA}">
      <dgm:prSet/>
      <dgm:spPr/>
      <dgm:t>
        <a:bodyPr/>
        <a:lstStyle/>
        <a:p>
          <a:endParaRPr lang="en-US"/>
        </a:p>
      </dgm:t>
    </dgm:pt>
    <dgm:pt modelId="{7197C6DD-D332-4850-87A5-DC59BD50F82D}">
      <dgm:prSet custT="1"/>
      <dgm:spPr/>
      <dgm:t>
        <a:bodyPr/>
        <a:lstStyle/>
        <a:p>
          <a:pPr>
            <a:lnSpc>
              <a:spcPct val="100000"/>
            </a:lnSpc>
          </a:pPr>
          <a:r>
            <a:rPr lang="en-IN" sz="1400" b="0" i="0" dirty="0"/>
            <a:t>Cross Validation (Grid Search/ Random Search)</a:t>
          </a:r>
          <a:endParaRPr lang="en-US" sz="1400" dirty="0"/>
        </a:p>
      </dgm:t>
    </dgm:pt>
    <dgm:pt modelId="{7CB17988-D0EB-494D-9EA2-E769589AC9A0}" type="parTrans" cxnId="{61E04605-4D88-464E-B443-76BE23BE9260}">
      <dgm:prSet/>
      <dgm:spPr/>
      <dgm:t>
        <a:bodyPr/>
        <a:lstStyle/>
        <a:p>
          <a:endParaRPr lang="en-US"/>
        </a:p>
      </dgm:t>
    </dgm:pt>
    <dgm:pt modelId="{652C8EDC-7B28-446F-9886-225AD3259A35}" type="sibTrans" cxnId="{61E04605-4D88-464E-B443-76BE23BE9260}">
      <dgm:prSet/>
      <dgm:spPr/>
      <dgm:t>
        <a:bodyPr/>
        <a:lstStyle/>
        <a:p>
          <a:endParaRPr lang="en-US"/>
        </a:p>
      </dgm:t>
    </dgm:pt>
    <dgm:pt modelId="{BFFF5559-101B-4483-975F-D81C8C5EE48A}">
      <dgm:prSet custT="1"/>
      <dgm:spPr/>
      <dgm:t>
        <a:bodyPr/>
        <a:lstStyle/>
        <a:p>
          <a:pPr>
            <a:lnSpc>
              <a:spcPct val="100000"/>
            </a:lnSpc>
          </a:pPr>
          <a:r>
            <a:rPr lang="en-IN" sz="1400" b="0" i="0" dirty="0" err="1"/>
            <a:t>AutoML</a:t>
          </a:r>
          <a:br>
            <a:rPr lang="en-IN" sz="1400" dirty="0"/>
          </a:br>
          <a:endParaRPr lang="en-US" sz="1400" dirty="0"/>
        </a:p>
      </dgm:t>
    </dgm:pt>
    <dgm:pt modelId="{571CD13A-71B5-4E0C-9AB9-86389C2E497D}" type="parTrans" cxnId="{23408F24-19EB-4DCB-88D0-D9632AB39319}">
      <dgm:prSet/>
      <dgm:spPr/>
      <dgm:t>
        <a:bodyPr/>
        <a:lstStyle/>
        <a:p>
          <a:endParaRPr lang="en-US"/>
        </a:p>
      </dgm:t>
    </dgm:pt>
    <dgm:pt modelId="{B1D05BC4-89A0-472E-88C5-17441B46FBF6}" type="sibTrans" cxnId="{23408F24-19EB-4DCB-88D0-D9632AB39319}">
      <dgm:prSet/>
      <dgm:spPr/>
      <dgm:t>
        <a:bodyPr/>
        <a:lstStyle/>
        <a:p>
          <a:endParaRPr lang="en-US"/>
        </a:p>
      </dgm:t>
    </dgm:pt>
    <dgm:pt modelId="{291F1848-19F4-4AD7-8042-657954E473C7}" type="pres">
      <dgm:prSet presAssocID="{7D4C4AFF-AAFD-4A6B-9BAA-219AA3735452}" presName="root" presStyleCnt="0">
        <dgm:presLayoutVars>
          <dgm:dir/>
          <dgm:resizeHandles val="exact"/>
        </dgm:presLayoutVars>
      </dgm:prSet>
      <dgm:spPr/>
    </dgm:pt>
    <dgm:pt modelId="{1AAD7FC8-FAAB-425D-A2F7-20B22A074E6D}" type="pres">
      <dgm:prSet presAssocID="{9A0BAAD7-C108-4993-8317-54AE82920D7C}" presName="compNode" presStyleCnt="0"/>
      <dgm:spPr/>
    </dgm:pt>
    <dgm:pt modelId="{E49A7573-847E-49E8-BBA0-2A458CD55C98}" type="pres">
      <dgm:prSet presAssocID="{9A0BAAD7-C108-4993-8317-54AE82920D7C}" presName="iconRect" presStyleLbl="node1" presStyleIdx="0" presStyleCnt="2" custScaleX="81888" custScaleY="7516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ACDB6B8-74D0-4B0C-9843-69BDBC84057D}" type="pres">
      <dgm:prSet presAssocID="{9A0BAAD7-C108-4993-8317-54AE82920D7C}" presName="iconSpace" presStyleCnt="0"/>
      <dgm:spPr/>
    </dgm:pt>
    <dgm:pt modelId="{D0D20E84-BD4A-4194-8676-26D2E78F7ED7}" type="pres">
      <dgm:prSet presAssocID="{9A0BAAD7-C108-4993-8317-54AE82920D7C}" presName="parTx" presStyleLbl="revTx" presStyleIdx="0" presStyleCnt="4">
        <dgm:presLayoutVars>
          <dgm:chMax val="0"/>
          <dgm:chPref val="0"/>
        </dgm:presLayoutVars>
      </dgm:prSet>
      <dgm:spPr/>
    </dgm:pt>
    <dgm:pt modelId="{A362FAE1-7E41-4F25-AB65-06AC8BF4773B}" type="pres">
      <dgm:prSet presAssocID="{9A0BAAD7-C108-4993-8317-54AE82920D7C}" presName="txSpace" presStyleCnt="0"/>
      <dgm:spPr/>
    </dgm:pt>
    <dgm:pt modelId="{DAC22694-25E5-4E09-8AFA-680AAEB8C27F}" type="pres">
      <dgm:prSet presAssocID="{9A0BAAD7-C108-4993-8317-54AE82920D7C}" presName="desTx" presStyleLbl="revTx" presStyleIdx="1" presStyleCnt="4">
        <dgm:presLayoutVars/>
      </dgm:prSet>
      <dgm:spPr/>
    </dgm:pt>
    <dgm:pt modelId="{87D2CA08-90DF-4265-B50B-81D088ACD6BB}" type="pres">
      <dgm:prSet presAssocID="{BDD853A0-F7FE-4371-9C16-82C4F11C14E2}" presName="sibTrans" presStyleCnt="0"/>
      <dgm:spPr/>
    </dgm:pt>
    <dgm:pt modelId="{0A860317-FAF9-4137-97BB-338F6DE8E2A8}" type="pres">
      <dgm:prSet presAssocID="{F0307234-5DCD-41A4-A172-D6A8230A40A4}" presName="compNode" presStyleCnt="0"/>
      <dgm:spPr/>
    </dgm:pt>
    <dgm:pt modelId="{81BB0EF6-0704-4DC7-991E-04ECA23DA638}" type="pres">
      <dgm:prSet presAssocID="{F0307234-5DCD-41A4-A172-D6A8230A40A4}" presName="iconRect" presStyleLbl="node1" presStyleIdx="1" presStyleCnt="2" custScaleX="94862" custScaleY="8265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27479D4B-A05A-47FB-BBD1-AD199963D4CC}" type="pres">
      <dgm:prSet presAssocID="{F0307234-5DCD-41A4-A172-D6A8230A40A4}" presName="iconSpace" presStyleCnt="0"/>
      <dgm:spPr/>
    </dgm:pt>
    <dgm:pt modelId="{7A4BBFA9-7169-4DBB-92A5-C31B24295C83}" type="pres">
      <dgm:prSet presAssocID="{F0307234-5DCD-41A4-A172-D6A8230A40A4}" presName="parTx" presStyleLbl="revTx" presStyleIdx="2" presStyleCnt="4">
        <dgm:presLayoutVars>
          <dgm:chMax val="0"/>
          <dgm:chPref val="0"/>
        </dgm:presLayoutVars>
      </dgm:prSet>
      <dgm:spPr/>
    </dgm:pt>
    <dgm:pt modelId="{B0121BAA-D023-4DC5-9C78-749615366D0C}" type="pres">
      <dgm:prSet presAssocID="{F0307234-5DCD-41A4-A172-D6A8230A40A4}" presName="txSpace" presStyleCnt="0"/>
      <dgm:spPr/>
    </dgm:pt>
    <dgm:pt modelId="{669AD4CA-4445-4192-8AC0-EA51C41B2BC5}" type="pres">
      <dgm:prSet presAssocID="{F0307234-5DCD-41A4-A172-D6A8230A40A4}" presName="desTx" presStyleLbl="revTx" presStyleIdx="3" presStyleCnt="4">
        <dgm:presLayoutVars/>
      </dgm:prSet>
      <dgm:spPr/>
    </dgm:pt>
  </dgm:ptLst>
  <dgm:cxnLst>
    <dgm:cxn modelId="{61E04605-4D88-464E-B443-76BE23BE9260}" srcId="{F0307234-5DCD-41A4-A172-D6A8230A40A4}" destId="{7197C6DD-D332-4850-87A5-DC59BD50F82D}" srcOrd="3" destOrd="0" parTransId="{7CB17988-D0EB-494D-9EA2-E769589AC9A0}" sibTransId="{652C8EDC-7B28-446F-9886-225AD3259A35}"/>
    <dgm:cxn modelId="{A48FD40C-5549-46CD-886A-208B4D5463A5}" type="presOf" srcId="{9A0BAAD7-C108-4993-8317-54AE82920D7C}" destId="{D0D20E84-BD4A-4194-8676-26D2E78F7ED7}" srcOrd="0" destOrd="0" presId="urn:microsoft.com/office/officeart/2018/2/layout/IconLabelDescriptionList"/>
    <dgm:cxn modelId="{0EA41E14-B1DD-4654-ACB3-2A881574BDD0}" type="presOf" srcId="{6297649E-B473-4868-B1E5-79C9B04A505C}" destId="{DAC22694-25E5-4E09-8AFA-680AAEB8C27F}" srcOrd="0" destOrd="2" presId="urn:microsoft.com/office/officeart/2018/2/layout/IconLabelDescriptionList"/>
    <dgm:cxn modelId="{23408F24-19EB-4DCB-88D0-D9632AB39319}" srcId="{F0307234-5DCD-41A4-A172-D6A8230A40A4}" destId="{BFFF5559-101B-4483-975F-D81C8C5EE48A}" srcOrd="4" destOrd="0" parTransId="{571CD13A-71B5-4E0C-9AB9-86389C2E497D}" sibTransId="{B1D05BC4-89A0-472E-88C5-17441B46FBF6}"/>
    <dgm:cxn modelId="{2B3C9629-5709-4746-A047-07453D756864}" srcId="{F0307234-5DCD-41A4-A172-D6A8230A40A4}" destId="{1F689380-51B4-44E6-A930-112807DDAA52}" srcOrd="0" destOrd="0" parTransId="{1EE4CE67-8B72-429A-AECE-A5A757C2A506}" sibTransId="{A5E4693F-E4AC-47DE-8F0E-FFC04DA95827}"/>
    <dgm:cxn modelId="{9003132A-BFCA-415E-BB59-9A57C6CCE8A6}" type="presOf" srcId="{25129B55-265A-4105-9086-18551B432BBC}" destId="{DAC22694-25E5-4E09-8AFA-680AAEB8C27F}" srcOrd="0" destOrd="4" presId="urn:microsoft.com/office/officeart/2018/2/layout/IconLabelDescriptionList"/>
    <dgm:cxn modelId="{30AE2739-F51F-4B3B-9733-14F727FF8C37}" srcId="{9A0BAAD7-C108-4993-8317-54AE82920D7C}" destId="{A6AEDF55-80F3-46E7-A439-F4342FA19B86}" srcOrd="0" destOrd="0" parTransId="{EF561458-F560-4838-8045-2AD3B2DF1862}" sibTransId="{F62FD957-E2E9-4A1B-B36D-0D91FFBFD857}"/>
    <dgm:cxn modelId="{5F5D5F41-75E7-400F-A130-8FFCD282228D}" srcId="{F0307234-5DCD-41A4-A172-D6A8230A40A4}" destId="{09610094-77D0-4F5B-BAFF-3C1D0394CB76}" srcOrd="1" destOrd="0" parTransId="{7FEFD4A3-A6F3-401C-989D-4A4E06D8EC69}" sibTransId="{66AED740-BFBC-4E07-9E2D-65501AB3E439}"/>
    <dgm:cxn modelId="{BAE97254-AF31-47DE-9DA2-54227A59A2E3}" srcId="{9A0BAAD7-C108-4993-8317-54AE82920D7C}" destId="{FD5E0E42-95B3-448C-AC63-D7FC0E79FF39}" srcOrd="1" destOrd="0" parTransId="{D636A8F6-60B0-434B-92ED-78475902D93B}" sibTransId="{7F20F32D-D3E5-41DC-94FE-878F9FC6FC22}"/>
    <dgm:cxn modelId="{6F243A62-5341-4D10-B12D-F29FB1DE07AA}" srcId="{F0307234-5DCD-41A4-A172-D6A8230A40A4}" destId="{F717632B-43C9-4863-956F-5F7C0291FABA}" srcOrd="2" destOrd="0" parTransId="{670FD086-DA8E-4C74-891B-0D77A241712D}" sibTransId="{BD924987-99BE-405C-BCCD-DE6FD0AE59AD}"/>
    <dgm:cxn modelId="{38091971-6899-41D1-BED4-61D36AF624A3}" srcId="{7D4C4AFF-AAFD-4A6B-9BAA-219AA3735452}" destId="{F0307234-5DCD-41A4-A172-D6A8230A40A4}" srcOrd="1" destOrd="0" parTransId="{29BCE0C2-0647-4B98-A31D-CAA9F386C473}" sibTransId="{A3C23BA5-61D8-4282-B340-401B1DBE1343}"/>
    <dgm:cxn modelId="{D951F481-05FE-4CF1-B1E2-4ABB0145FA2D}" srcId="{9A0BAAD7-C108-4993-8317-54AE82920D7C}" destId="{25129B55-265A-4105-9086-18551B432BBC}" srcOrd="4" destOrd="0" parTransId="{05827E87-9C12-4D35-ACE5-120CA90F1967}" sibTransId="{21B46D09-C266-4503-9E49-ADF8EAAD1738}"/>
    <dgm:cxn modelId="{4291C583-A923-4C81-92A1-505616B14B3A}" srcId="{9A0BAAD7-C108-4993-8317-54AE82920D7C}" destId="{D91BEA00-FC6F-463F-BFAF-894E24137E98}" srcOrd="3" destOrd="0" parTransId="{67C63E59-EBD2-4BFA-88D3-8EEEC54ABE4D}" sibTransId="{3A51EB8A-AF68-45D3-AC98-199A08A963A2}"/>
    <dgm:cxn modelId="{B552AA89-D5AB-43CC-9FDC-F07C39AAF0F4}" type="presOf" srcId="{F0307234-5DCD-41A4-A172-D6A8230A40A4}" destId="{7A4BBFA9-7169-4DBB-92A5-C31B24295C83}" srcOrd="0" destOrd="0" presId="urn:microsoft.com/office/officeart/2018/2/layout/IconLabelDescriptionList"/>
    <dgm:cxn modelId="{2BAB228E-BB20-40EB-8746-88C72A9E76A0}" type="presOf" srcId="{FD5E0E42-95B3-448C-AC63-D7FC0E79FF39}" destId="{DAC22694-25E5-4E09-8AFA-680AAEB8C27F}" srcOrd="0" destOrd="1" presId="urn:microsoft.com/office/officeart/2018/2/layout/IconLabelDescriptionList"/>
    <dgm:cxn modelId="{0904A490-31DC-4237-BE58-FDC8CC520FFA}" type="presOf" srcId="{D91BEA00-FC6F-463F-BFAF-894E24137E98}" destId="{DAC22694-25E5-4E09-8AFA-680AAEB8C27F}" srcOrd="0" destOrd="3" presId="urn:microsoft.com/office/officeart/2018/2/layout/IconLabelDescriptionList"/>
    <dgm:cxn modelId="{CC7AA2A9-E30A-41A5-A10A-AC5DE0DFCE39}" type="presOf" srcId="{7197C6DD-D332-4850-87A5-DC59BD50F82D}" destId="{669AD4CA-4445-4192-8AC0-EA51C41B2BC5}" srcOrd="0" destOrd="3" presId="urn:microsoft.com/office/officeart/2018/2/layout/IconLabelDescriptionList"/>
    <dgm:cxn modelId="{E33D5DBC-051A-4034-AAF3-63BA5DEFA7DC}" type="presOf" srcId="{A6AEDF55-80F3-46E7-A439-F4342FA19B86}" destId="{DAC22694-25E5-4E09-8AFA-680AAEB8C27F}" srcOrd="0" destOrd="0" presId="urn:microsoft.com/office/officeart/2018/2/layout/IconLabelDescriptionList"/>
    <dgm:cxn modelId="{2587EFC1-6836-42F4-8B5A-9A353105A8F3}" type="presOf" srcId="{BFFF5559-101B-4483-975F-D81C8C5EE48A}" destId="{669AD4CA-4445-4192-8AC0-EA51C41B2BC5}" srcOrd="0" destOrd="4" presId="urn:microsoft.com/office/officeart/2018/2/layout/IconLabelDescriptionList"/>
    <dgm:cxn modelId="{813C90C3-8F0C-446F-89F0-7FF99CC8611D}" srcId="{7D4C4AFF-AAFD-4A6B-9BAA-219AA3735452}" destId="{9A0BAAD7-C108-4993-8317-54AE82920D7C}" srcOrd="0" destOrd="0" parTransId="{E68ED877-93E3-4DAB-8F5E-2C225538CCC9}" sibTransId="{BDD853A0-F7FE-4371-9C16-82C4F11C14E2}"/>
    <dgm:cxn modelId="{A8C9BDCF-EEED-49AA-938F-7477761AF52F}" type="presOf" srcId="{7D4C4AFF-AAFD-4A6B-9BAA-219AA3735452}" destId="{291F1848-19F4-4AD7-8042-657954E473C7}" srcOrd="0" destOrd="0" presId="urn:microsoft.com/office/officeart/2018/2/layout/IconLabelDescriptionList"/>
    <dgm:cxn modelId="{647D7ADA-1DD1-4245-9015-99A1DC050321}" type="presOf" srcId="{F717632B-43C9-4863-956F-5F7C0291FABA}" destId="{669AD4CA-4445-4192-8AC0-EA51C41B2BC5}" srcOrd="0" destOrd="2" presId="urn:microsoft.com/office/officeart/2018/2/layout/IconLabelDescriptionList"/>
    <dgm:cxn modelId="{5A5C61E1-6B2D-4DE1-A2F4-C9CDB887CA02}" type="presOf" srcId="{09610094-77D0-4F5B-BAFF-3C1D0394CB76}" destId="{669AD4CA-4445-4192-8AC0-EA51C41B2BC5}" srcOrd="0" destOrd="1" presId="urn:microsoft.com/office/officeart/2018/2/layout/IconLabelDescriptionList"/>
    <dgm:cxn modelId="{E005D2E1-E805-457C-9F1A-9E8D808BCB46}" srcId="{9A0BAAD7-C108-4993-8317-54AE82920D7C}" destId="{6297649E-B473-4868-B1E5-79C9B04A505C}" srcOrd="2" destOrd="0" parTransId="{3B92C9A9-E92B-4412-82B0-CDAA75AFFD89}" sibTransId="{7A7689D6-8AB6-4AC7-BD67-2D2D99BD8ABC}"/>
    <dgm:cxn modelId="{0AE3E3ED-6355-4F45-B7EF-64302F983293}" type="presOf" srcId="{1F689380-51B4-44E6-A930-112807DDAA52}" destId="{669AD4CA-4445-4192-8AC0-EA51C41B2BC5}" srcOrd="0" destOrd="0" presId="urn:microsoft.com/office/officeart/2018/2/layout/IconLabelDescriptionList"/>
    <dgm:cxn modelId="{8858FF9C-3306-4A53-80C6-9D5FB2068256}" type="presParOf" srcId="{291F1848-19F4-4AD7-8042-657954E473C7}" destId="{1AAD7FC8-FAAB-425D-A2F7-20B22A074E6D}" srcOrd="0" destOrd="0" presId="urn:microsoft.com/office/officeart/2018/2/layout/IconLabelDescriptionList"/>
    <dgm:cxn modelId="{5E67341C-8FE0-4357-9CE3-55FAAB7A394F}" type="presParOf" srcId="{1AAD7FC8-FAAB-425D-A2F7-20B22A074E6D}" destId="{E49A7573-847E-49E8-BBA0-2A458CD55C98}" srcOrd="0" destOrd="0" presId="urn:microsoft.com/office/officeart/2018/2/layout/IconLabelDescriptionList"/>
    <dgm:cxn modelId="{A3526AA9-0856-494D-BE82-D18D833D90C2}" type="presParOf" srcId="{1AAD7FC8-FAAB-425D-A2F7-20B22A074E6D}" destId="{4ACDB6B8-74D0-4B0C-9843-69BDBC84057D}" srcOrd="1" destOrd="0" presId="urn:microsoft.com/office/officeart/2018/2/layout/IconLabelDescriptionList"/>
    <dgm:cxn modelId="{86492DFB-C598-4A16-907A-0D682A270F2F}" type="presParOf" srcId="{1AAD7FC8-FAAB-425D-A2F7-20B22A074E6D}" destId="{D0D20E84-BD4A-4194-8676-26D2E78F7ED7}" srcOrd="2" destOrd="0" presId="urn:microsoft.com/office/officeart/2018/2/layout/IconLabelDescriptionList"/>
    <dgm:cxn modelId="{EF0843F9-AD95-4E45-A23C-D132C9E44BE6}" type="presParOf" srcId="{1AAD7FC8-FAAB-425D-A2F7-20B22A074E6D}" destId="{A362FAE1-7E41-4F25-AB65-06AC8BF4773B}" srcOrd="3" destOrd="0" presId="urn:microsoft.com/office/officeart/2018/2/layout/IconLabelDescriptionList"/>
    <dgm:cxn modelId="{C5C23678-0619-479F-8E99-D8C01D532676}" type="presParOf" srcId="{1AAD7FC8-FAAB-425D-A2F7-20B22A074E6D}" destId="{DAC22694-25E5-4E09-8AFA-680AAEB8C27F}" srcOrd="4" destOrd="0" presId="urn:microsoft.com/office/officeart/2018/2/layout/IconLabelDescriptionList"/>
    <dgm:cxn modelId="{F3B782A8-0C29-4F49-92D4-4B71906F0D23}" type="presParOf" srcId="{291F1848-19F4-4AD7-8042-657954E473C7}" destId="{87D2CA08-90DF-4265-B50B-81D088ACD6BB}" srcOrd="1" destOrd="0" presId="urn:microsoft.com/office/officeart/2018/2/layout/IconLabelDescriptionList"/>
    <dgm:cxn modelId="{7D310F29-C202-4F69-A2D4-5169480813BD}" type="presParOf" srcId="{291F1848-19F4-4AD7-8042-657954E473C7}" destId="{0A860317-FAF9-4137-97BB-338F6DE8E2A8}" srcOrd="2" destOrd="0" presId="urn:microsoft.com/office/officeart/2018/2/layout/IconLabelDescriptionList"/>
    <dgm:cxn modelId="{E4C32B04-744E-4F60-8983-152A8ABC77D5}" type="presParOf" srcId="{0A860317-FAF9-4137-97BB-338F6DE8E2A8}" destId="{81BB0EF6-0704-4DC7-991E-04ECA23DA638}" srcOrd="0" destOrd="0" presId="urn:microsoft.com/office/officeart/2018/2/layout/IconLabelDescriptionList"/>
    <dgm:cxn modelId="{958CDE08-9CD1-4952-9B1E-5CAC7D51E122}" type="presParOf" srcId="{0A860317-FAF9-4137-97BB-338F6DE8E2A8}" destId="{27479D4B-A05A-47FB-BBD1-AD199963D4CC}" srcOrd="1" destOrd="0" presId="urn:microsoft.com/office/officeart/2018/2/layout/IconLabelDescriptionList"/>
    <dgm:cxn modelId="{68F023A6-EFAE-4C21-9372-6B2D9AF11762}" type="presParOf" srcId="{0A860317-FAF9-4137-97BB-338F6DE8E2A8}" destId="{7A4BBFA9-7169-4DBB-92A5-C31B24295C83}" srcOrd="2" destOrd="0" presId="urn:microsoft.com/office/officeart/2018/2/layout/IconLabelDescriptionList"/>
    <dgm:cxn modelId="{7F77D14D-E1F4-435A-BC4E-4C7A88455C18}" type="presParOf" srcId="{0A860317-FAF9-4137-97BB-338F6DE8E2A8}" destId="{B0121BAA-D023-4DC5-9C78-749615366D0C}" srcOrd="3" destOrd="0" presId="urn:microsoft.com/office/officeart/2018/2/layout/IconLabelDescriptionList"/>
    <dgm:cxn modelId="{E9EA5CB5-4065-4AB3-95E1-5EDF4F427E9D}" type="presParOf" srcId="{0A860317-FAF9-4137-97BB-338F6DE8E2A8}" destId="{669AD4CA-4445-4192-8AC0-EA51C41B2BC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BE94D3-8ECC-49D9-93F8-6E7DE39C6C7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CFFD65-91E2-4BE0-BEA6-D31069474342}">
      <dgm:prSet/>
      <dgm:spPr/>
      <dgm:t>
        <a:bodyPr/>
        <a:lstStyle/>
        <a:p>
          <a:pPr>
            <a:lnSpc>
              <a:spcPct val="100000"/>
            </a:lnSpc>
          </a:pPr>
          <a:r>
            <a:rPr lang="en-IN" b="1" i="0" dirty="0"/>
            <a:t>Logistic Regression: </a:t>
          </a:r>
          <a:r>
            <a:rPr lang="en-IN" b="0" i="0" dirty="0"/>
            <a:t>Logistic Regression is a simple model that serves as a great starting point for our classification problem. It allows us to set the baseline for comparison with more complex models.</a:t>
          </a:r>
          <a:endParaRPr lang="en-US" dirty="0"/>
        </a:p>
      </dgm:t>
    </dgm:pt>
    <dgm:pt modelId="{E3F8E834-C5D7-4742-98F4-996B2AC9AE8A}" type="parTrans" cxnId="{EAD0E311-7E26-415A-A6BD-06839977CEB8}">
      <dgm:prSet/>
      <dgm:spPr/>
      <dgm:t>
        <a:bodyPr/>
        <a:lstStyle/>
        <a:p>
          <a:endParaRPr lang="en-US"/>
        </a:p>
      </dgm:t>
    </dgm:pt>
    <dgm:pt modelId="{1A31BB66-B984-40B9-B011-C1F9DE4B7895}" type="sibTrans" cxnId="{EAD0E311-7E26-415A-A6BD-06839977CEB8}">
      <dgm:prSet/>
      <dgm:spPr/>
      <dgm:t>
        <a:bodyPr/>
        <a:lstStyle/>
        <a:p>
          <a:pPr>
            <a:lnSpc>
              <a:spcPct val="100000"/>
            </a:lnSpc>
          </a:pPr>
          <a:endParaRPr lang="en-US"/>
        </a:p>
      </dgm:t>
    </dgm:pt>
    <dgm:pt modelId="{103D98E2-504D-40BE-9178-F25C14D06BDF}">
      <dgm:prSet/>
      <dgm:spPr/>
      <dgm:t>
        <a:bodyPr/>
        <a:lstStyle/>
        <a:p>
          <a:pPr>
            <a:lnSpc>
              <a:spcPct val="100000"/>
            </a:lnSpc>
          </a:pPr>
          <a:r>
            <a:rPr lang="en-IN" b="1" i="0" dirty="0"/>
            <a:t>Decision Trees: </a:t>
          </a:r>
          <a:r>
            <a:rPr lang="en-IN" b="0" i="0" dirty="0"/>
            <a:t>For our activity prediction problem Decision Trees are helpful because they would help in capturing non-linear relationships and allowing us to distinguish between sets of activities.</a:t>
          </a:r>
          <a:endParaRPr lang="en-US" dirty="0"/>
        </a:p>
      </dgm:t>
    </dgm:pt>
    <dgm:pt modelId="{AE89605B-35D1-45C2-B83F-6E2438069963}" type="parTrans" cxnId="{A98E5E44-C551-4D38-9262-E48770661D93}">
      <dgm:prSet/>
      <dgm:spPr/>
      <dgm:t>
        <a:bodyPr/>
        <a:lstStyle/>
        <a:p>
          <a:endParaRPr lang="en-US"/>
        </a:p>
      </dgm:t>
    </dgm:pt>
    <dgm:pt modelId="{DA47CD00-97BC-4C60-890F-8A096F60A097}" type="sibTrans" cxnId="{A98E5E44-C551-4D38-9262-E48770661D93}">
      <dgm:prSet/>
      <dgm:spPr/>
      <dgm:t>
        <a:bodyPr/>
        <a:lstStyle/>
        <a:p>
          <a:pPr>
            <a:lnSpc>
              <a:spcPct val="100000"/>
            </a:lnSpc>
          </a:pPr>
          <a:endParaRPr lang="en-US"/>
        </a:p>
      </dgm:t>
    </dgm:pt>
    <dgm:pt modelId="{90C50683-86CD-44F2-9211-83959C27BAAF}">
      <dgm:prSet/>
      <dgm:spPr/>
      <dgm:t>
        <a:bodyPr/>
        <a:lstStyle/>
        <a:p>
          <a:pPr>
            <a:lnSpc>
              <a:spcPct val="100000"/>
            </a:lnSpc>
          </a:pPr>
          <a:r>
            <a:rPr lang="en-IN" b="1" i="0" dirty="0"/>
            <a:t>Random Forests:  </a:t>
          </a:r>
          <a:r>
            <a:rPr lang="en-IN" b="0" i="0" dirty="0"/>
            <a:t>Random forests are ensembles of multiple decision trees which makes the prediction of our data more stable, accurate, and robust than a single tree.</a:t>
          </a:r>
          <a:endParaRPr lang="en-US" dirty="0"/>
        </a:p>
      </dgm:t>
    </dgm:pt>
    <dgm:pt modelId="{840819A1-2A4D-41BE-B42F-005185E5E477}" type="parTrans" cxnId="{19E06BB9-0F28-4DE7-8472-AE07014CAFCE}">
      <dgm:prSet/>
      <dgm:spPr/>
      <dgm:t>
        <a:bodyPr/>
        <a:lstStyle/>
        <a:p>
          <a:endParaRPr lang="en-US"/>
        </a:p>
      </dgm:t>
    </dgm:pt>
    <dgm:pt modelId="{361EA27A-DB24-412B-85D8-AC27B9B8E2D9}" type="sibTrans" cxnId="{19E06BB9-0F28-4DE7-8472-AE07014CAFCE}">
      <dgm:prSet/>
      <dgm:spPr/>
      <dgm:t>
        <a:bodyPr/>
        <a:lstStyle/>
        <a:p>
          <a:pPr>
            <a:lnSpc>
              <a:spcPct val="100000"/>
            </a:lnSpc>
          </a:pPr>
          <a:endParaRPr lang="en-US"/>
        </a:p>
      </dgm:t>
    </dgm:pt>
    <dgm:pt modelId="{3C9E028E-E00C-4C39-B666-A0E82207DD9D}">
      <dgm:prSet/>
      <dgm:spPr/>
      <dgm:t>
        <a:bodyPr/>
        <a:lstStyle/>
        <a:p>
          <a:pPr>
            <a:lnSpc>
              <a:spcPct val="100000"/>
            </a:lnSpc>
          </a:pPr>
          <a:r>
            <a:rPr lang="en-IN" b="1" i="0" dirty="0"/>
            <a:t>Support Vector Machines: </a:t>
          </a:r>
          <a:r>
            <a:rPr lang="en-IN" b="0" i="0" dirty="0"/>
            <a:t>As Support Vector Machines are well suited for handling high dimensional data by generating complex decision boundaries by utilizing kernel functions, This applies to our problem as well, since our data has a large number of features.</a:t>
          </a:r>
          <a:endParaRPr lang="en-US" dirty="0"/>
        </a:p>
      </dgm:t>
    </dgm:pt>
    <dgm:pt modelId="{A1ADCD2A-02C4-4C24-966C-C19CF27BB4BF}" type="parTrans" cxnId="{EA8C7A6A-CB07-454F-89D2-1CD45AB20ABF}">
      <dgm:prSet/>
      <dgm:spPr/>
      <dgm:t>
        <a:bodyPr/>
        <a:lstStyle/>
        <a:p>
          <a:endParaRPr lang="en-US"/>
        </a:p>
      </dgm:t>
    </dgm:pt>
    <dgm:pt modelId="{7F2004D2-75D9-43BF-85D3-0D48B8123451}" type="sibTrans" cxnId="{EA8C7A6A-CB07-454F-89D2-1CD45AB20ABF}">
      <dgm:prSet/>
      <dgm:spPr/>
      <dgm:t>
        <a:bodyPr/>
        <a:lstStyle/>
        <a:p>
          <a:pPr>
            <a:lnSpc>
              <a:spcPct val="100000"/>
            </a:lnSpc>
          </a:pPr>
          <a:endParaRPr lang="en-US"/>
        </a:p>
      </dgm:t>
    </dgm:pt>
    <dgm:pt modelId="{C279131A-B23F-4187-8032-F020CEF7FFD9}">
      <dgm:prSet/>
      <dgm:spPr/>
      <dgm:t>
        <a:bodyPr/>
        <a:lstStyle/>
        <a:p>
          <a:pPr>
            <a:lnSpc>
              <a:spcPct val="100000"/>
            </a:lnSpc>
          </a:pPr>
          <a:r>
            <a:rPr lang="en-IN" b="1" i="0" dirty="0"/>
            <a:t>Deep Neural Networks: </a:t>
          </a:r>
          <a:r>
            <a:rPr lang="en-IN" b="0" i="0" dirty="0"/>
            <a:t>Deep Neural Networks can learn complex patterns within a dataset. For our dataset, they are ideal as they can capture non-linear relationships between the sensor data and hence improve accuracy.</a:t>
          </a:r>
          <a:endParaRPr lang="en-US" dirty="0"/>
        </a:p>
      </dgm:t>
    </dgm:pt>
    <dgm:pt modelId="{18EDCC0B-E0CF-4E5E-9C9B-B6D5BF085605}" type="parTrans" cxnId="{F78D39E6-44BE-4465-BFB7-D59D95AE044D}">
      <dgm:prSet/>
      <dgm:spPr/>
      <dgm:t>
        <a:bodyPr/>
        <a:lstStyle/>
        <a:p>
          <a:endParaRPr lang="en-US"/>
        </a:p>
      </dgm:t>
    </dgm:pt>
    <dgm:pt modelId="{A6BE0133-D504-4BD4-83A3-98D953562D25}" type="sibTrans" cxnId="{F78D39E6-44BE-4465-BFB7-D59D95AE044D}">
      <dgm:prSet/>
      <dgm:spPr/>
      <dgm:t>
        <a:bodyPr/>
        <a:lstStyle/>
        <a:p>
          <a:endParaRPr lang="en-US"/>
        </a:p>
      </dgm:t>
    </dgm:pt>
    <dgm:pt modelId="{8690CD49-6045-43EF-ADFD-FD874366B675}" type="pres">
      <dgm:prSet presAssocID="{C0BE94D3-8ECC-49D9-93F8-6E7DE39C6C7D}" presName="root" presStyleCnt="0">
        <dgm:presLayoutVars>
          <dgm:dir/>
          <dgm:resizeHandles val="exact"/>
        </dgm:presLayoutVars>
      </dgm:prSet>
      <dgm:spPr/>
    </dgm:pt>
    <dgm:pt modelId="{62CF26D2-8765-490B-B70C-D11AD6FD3BE2}" type="pres">
      <dgm:prSet presAssocID="{E7CFFD65-91E2-4BE0-BEA6-D31069474342}" presName="compNode" presStyleCnt="0"/>
      <dgm:spPr/>
    </dgm:pt>
    <dgm:pt modelId="{75E666C7-B4AF-4F02-9DE8-282D3DF3E12C}" type="pres">
      <dgm:prSet presAssocID="{E7CFFD65-91E2-4BE0-BEA6-D31069474342}" presName="bgRect" presStyleLbl="bgShp" presStyleIdx="0" presStyleCnt="5"/>
      <dgm:spPr/>
    </dgm:pt>
    <dgm:pt modelId="{41A484ED-FAD9-405F-955B-A150E441D26F}" type="pres">
      <dgm:prSet presAssocID="{E7CFFD65-91E2-4BE0-BEA6-D310694743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6433A9B-1231-4B4D-9F4C-664638958918}" type="pres">
      <dgm:prSet presAssocID="{E7CFFD65-91E2-4BE0-BEA6-D31069474342}" presName="spaceRect" presStyleCnt="0"/>
      <dgm:spPr/>
    </dgm:pt>
    <dgm:pt modelId="{86D5CE86-5D3C-4C57-90CD-54B84A1839C0}" type="pres">
      <dgm:prSet presAssocID="{E7CFFD65-91E2-4BE0-BEA6-D31069474342}" presName="parTx" presStyleLbl="revTx" presStyleIdx="0" presStyleCnt="5">
        <dgm:presLayoutVars>
          <dgm:chMax val="0"/>
          <dgm:chPref val="0"/>
        </dgm:presLayoutVars>
      </dgm:prSet>
      <dgm:spPr/>
    </dgm:pt>
    <dgm:pt modelId="{EFD8D3C1-6710-4C76-A965-F987F1A60F25}" type="pres">
      <dgm:prSet presAssocID="{1A31BB66-B984-40B9-B011-C1F9DE4B7895}" presName="sibTrans" presStyleCnt="0"/>
      <dgm:spPr/>
    </dgm:pt>
    <dgm:pt modelId="{3F96E9BB-FF30-4028-AE86-FE323D9B4F7A}" type="pres">
      <dgm:prSet presAssocID="{103D98E2-504D-40BE-9178-F25C14D06BDF}" presName="compNode" presStyleCnt="0"/>
      <dgm:spPr/>
    </dgm:pt>
    <dgm:pt modelId="{182A23A7-4731-41C1-A38B-1725237FBE86}" type="pres">
      <dgm:prSet presAssocID="{103D98E2-504D-40BE-9178-F25C14D06BDF}" presName="bgRect" presStyleLbl="bgShp" presStyleIdx="1" presStyleCnt="5"/>
      <dgm:spPr/>
    </dgm:pt>
    <dgm:pt modelId="{D3E16B91-0B70-467C-9A8F-81A7A0E63BAF}" type="pres">
      <dgm:prSet presAssocID="{103D98E2-504D-40BE-9178-F25C14D06BD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254241E5-C61C-4AED-BD76-E3D95A12B37A}" type="pres">
      <dgm:prSet presAssocID="{103D98E2-504D-40BE-9178-F25C14D06BDF}" presName="spaceRect" presStyleCnt="0"/>
      <dgm:spPr/>
    </dgm:pt>
    <dgm:pt modelId="{8280BC0A-03EA-4377-B69F-BA7D127BDCD5}" type="pres">
      <dgm:prSet presAssocID="{103D98E2-504D-40BE-9178-F25C14D06BDF}" presName="parTx" presStyleLbl="revTx" presStyleIdx="1" presStyleCnt="5">
        <dgm:presLayoutVars>
          <dgm:chMax val="0"/>
          <dgm:chPref val="0"/>
        </dgm:presLayoutVars>
      </dgm:prSet>
      <dgm:spPr/>
    </dgm:pt>
    <dgm:pt modelId="{B1B0A5E9-5EA6-4A1F-9821-CF1449E6357A}" type="pres">
      <dgm:prSet presAssocID="{DA47CD00-97BC-4C60-890F-8A096F60A097}" presName="sibTrans" presStyleCnt="0"/>
      <dgm:spPr/>
    </dgm:pt>
    <dgm:pt modelId="{F68A16D1-483F-41C2-9917-DBCCC6CCF4E7}" type="pres">
      <dgm:prSet presAssocID="{90C50683-86CD-44F2-9211-83959C27BAAF}" presName="compNode" presStyleCnt="0"/>
      <dgm:spPr/>
    </dgm:pt>
    <dgm:pt modelId="{1997D1CD-4B79-4DB5-AC4E-A8A52CF3133E}" type="pres">
      <dgm:prSet presAssocID="{90C50683-86CD-44F2-9211-83959C27BAAF}" presName="bgRect" presStyleLbl="bgShp" presStyleIdx="2" presStyleCnt="5"/>
      <dgm:spPr/>
    </dgm:pt>
    <dgm:pt modelId="{5AE26165-8D95-4978-86E3-0B0980D2F02C}" type="pres">
      <dgm:prSet presAssocID="{90C50683-86CD-44F2-9211-83959C27BA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DCAFF0E6-8928-4D89-9BC5-CAFCA2D2407E}" type="pres">
      <dgm:prSet presAssocID="{90C50683-86CD-44F2-9211-83959C27BAAF}" presName="spaceRect" presStyleCnt="0"/>
      <dgm:spPr/>
    </dgm:pt>
    <dgm:pt modelId="{22115F72-642B-40E7-B9D4-5F7ABF02F237}" type="pres">
      <dgm:prSet presAssocID="{90C50683-86CD-44F2-9211-83959C27BAAF}" presName="parTx" presStyleLbl="revTx" presStyleIdx="2" presStyleCnt="5">
        <dgm:presLayoutVars>
          <dgm:chMax val="0"/>
          <dgm:chPref val="0"/>
        </dgm:presLayoutVars>
      </dgm:prSet>
      <dgm:spPr/>
    </dgm:pt>
    <dgm:pt modelId="{69E9FEF7-B0FB-43DB-B054-D5254C72E777}" type="pres">
      <dgm:prSet presAssocID="{361EA27A-DB24-412B-85D8-AC27B9B8E2D9}" presName="sibTrans" presStyleCnt="0"/>
      <dgm:spPr/>
    </dgm:pt>
    <dgm:pt modelId="{6F2DAB6A-BC63-476C-A526-48F202C44BC7}" type="pres">
      <dgm:prSet presAssocID="{3C9E028E-E00C-4C39-B666-A0E82207DD9D}" presName="compNode" presStyleCnt="0"/>
      <dgm:spPr/>
    </dgm:pt>
    <dgm:pt modelId="{1613AF3F-C6F5-4F04-8BEC-282EEE6226BD}" type="pres">
      <dgm:prSet presAssocID="{3C9E028E-E00C-4C39-B666-A0E82207DD9D}" presName="bgRect" presStyleLbl="bgShp" presStyleIdx="3" presStyleCnt="5"/>
      <dgm:spPr/>
    </dgm:pt>
    <dgm:pt modelId="{88BF9015-93EE-4E19-92FB-2639447996F8}" type="pres">
      <dgm:prSet presAssocID="{3C9E028E-E00C-4C39-B666-A0E82207DD9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318D5F3A-3915-474A-9C27-4E7AEA0D41E5}" type="pres">
      <dgm:prSet presAssocID="{3C9E028E-E00C-4C39-B666-A0E82207DD9D}" presName="spaceRect" presStyleCnt="0"/>
      <dgm:spPr/>
    </dgm:pt>
    <dgm:pt modelId="{89750D43-C216-431A-A057-1161B78347DC}" type="pres">
      <dgm:prSet presAssocID="{3C9E028E-E00C-4C39-B666-A0E82207DD9D}" presName="parTx" presStyleLbl="revTx" presStyleIdx="3" presStyleCnt="5">
        <dgm:presLayoutVars>
          <dgm:chMax val="0"/>
          <dgm:chPref val="0"/>
        </dgm:presLayoutVars>
      </dgm:prSet>
      <dgm:spPr/>
    </dgm:pt>
    <dgm:pt modelId="{86F8C3AB-17A9-44F1-A18E-E3804AEF9EBF}" type="pres">
      <dgm:prSet presAssocID="{7F2004D2-75D9-43BF-85D3-0D48B8123451}" presName="sibTrans" presStyleCnt="0"/>
      <dgm:spPr/>
    </dgm:pt>
    <dgm:pt modelId="{DD9CA40C-5A11-4662-ABA2-6856CB5ACBA3}" type="pres">
      <dgm:prSet presAssocID="{C279131A-B23F-4187-8032-F020CEF7FFD9}" presName="compNode" presStyleCnt="0"/>
      <dgm:spPr/>
    </dgm:pt>
    <dgm:pt modelId="{05B48AB3-C98F-46E8-A985-410FDE13A5FF}" type="pres">
      <dgm:prSet presAssocID="{C279131A-B23F-4187-8032-F020CEF7FFD9}" presName="bgRect" presStyleLbl="bgShp" presStyleIdx="4" presStyleCnt="5"/>
      <dgm:spPr/>
    </dgm:pt>
    <dgm:pt modelId="{C9A54D26-378F-44F5-BF8A-A9B77BA5A102}" type="pres">
      <dgm:prSet presAssocID="{C279131A-B23F-4187-8032-F020CEF7FFD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46B829E4-7394-4EC9-9074-368653A64565}" type="pres">
      <dgm:prSet presAssocID="{C279131A-B23F-4187-8032-F020CEF7FFD9}" presName="spaceRect" presStyleCnt="0"/>
      <dgm:spPr/>
    </dgm:pt>
    <dgm:pt modelId="{EBC2DF1D-9396-42DB-AE4B-607676DB6003}" type="pres">
      <dgm:prSet presAssocID="{C279131A-B23F-4187-8032-F020CEF7FFD9}" presName="parTx" presStyleLbl="revTx" presStyleIdx="4" presStyleCnt="5">
        <dgm:presLayoutVars>
          <dgm:chMax val="0"/>
          <dgm:chPref val="0"/>
        </dgm:presLayoutVars>
      </dgm:prSet>
      <dgm:spPr/>
    </dgm:pt>
  </dgm:ptLst>
  <dgm:cxnLst>
    <dgm:cxn modelId="{FC2CBF07-A5A6-5645-B93A-1D610BA511C4}" type="presOf" srcId="{E7CFFD65-91E2-4BE0-BEA6-D31069474342}" destId="{86D5CE86-5D3C-4C57-90CD-54B84A1839C0}" srcOrd="0" destOrd="0" presId="urn:microsoft.com/office/officeart/2018/2/layout/IconVerticalSolidList"/>
    <dgm:cxn modelId="{90538E0B-FEC2-FC49-9A72-3A588EB0F75E}" type="presOf" srcId="{90C50683-86CD-44F2-9211-83959C27BAAF}" destId="{22115F72-642B-40E7-B9D4-5F7ABF02F237}" srcOrd="0" destOrd="0" presId="urn:microsoft.com/office/officeart/2018/2/layout/IconVerticalSolidList"/>
    <dgm:cxn modelId="{EAD0E311-7E26-415A-A6BD-06839977CEB8}" srcId="{C0BE94D3-8ECC-49D9-93F8-6E7DE39C6C7D}" destId="{E7CFFD65-91E2-4BE0-BEA6-D31069474342}" srcOrd="0" destOrd="0" parTransId="{E3F8E834-C5D7-4742-98F4-996B2AC9AE8A}" sibTransId="{1A31BB66-B984-40B9-B011-C1F9DE4B7895}"/>
    <dgm:cxn modelId="{4B9E0417-2E3C-5144-8035-C87DE56A4811}" type="presOf" srcId="{3C9E028E-E00C-4C39-B666-A0E82207DD9D}" destId="{89750D43-C216-431A-A057-1161B78347DC}" srcOrd="0" destOrd="0" presId="urn:microsoft.com/office/officeart/2018/2/layout/IconVerticalSolidList"/>
    <dgm:cxn modelId="{49F52231-E20D-0D4E-BB1E-FC362BF12257}" type="presOf" srcId="{C0BE94D3-8ECC-49D9-93F8-6E7DE39C6C7D}" destId="{8690CD49-6045-43EF-ADFD-FD874366B675}" srcOrd="0" destOrd="0" presId="urn:microsoft.com/office/officeart/2018/2/layout/IconVerticalSolidList"/>
    <dgm:cxn modelId="{A98E5E44-C551-4D38-9262-E48770661D93}" srcId="{C0BE94D3-8ECC-49D9-93F8-6E7DE39C6C7D}" destId="{103D98E2-504D-40BE-9178-F25C14D06BDF}" srcOrd="1" destOrd="0" parTransId="{AE89605B-35D1-45C2-B83F-6E2438069963}" sibTransId="{DA47CD00-97BC-4C60-890F-8A096F60A097}"/>
    <dgm:cxn modelId="{EA8C7A6A-CB07-454F-89D2-1CD45AB20ABF}" srcId="{C0BE94D3-8ECC-49D9-93F8-6E7DE39C6C7D}" destId="{3C9E028E-E00C-4C39-B666-A0E82207DD9D}" srcOrd="3" destOrd="0" parTransId="{A1ADCD2A-02C4-4C24-966C-C19CF27BB4BF}" sibTransId="{7F2004D2-75D9-43BF-85D3-0D48B8123451}"/>
    <dgm:cxn modelId="{06D64C97-97DE-0A48-9EDD-B1FAB106B497}" type="presOf" srcId="{C279131A-B23F-4187-8032-F020CEF7FFD9}" destId="{EBC2DF1D-9396-42DB-AE4B-607676DB6003}" srcOrd="0" destOrd="0" presId="urn:microsoft.com/office/officeart/2018/2/layout/IconVerticalSolidList"/>
    <dgm:cxn modelId="{19E06BB9-0F28-4DE7-8472-AE07014CAFCE}" srcId="{C0BE94D3-8ECC-49D9-93F8-6E7DE39C6C7D}" destId="{90C50683-86CD-44F2-9211-83959C27BAAF}" srcOrd="2" destOrd="0" parTransId="{840819A1-2A4D-41BE-B42F-005185E5E477}" sibTransId="{361EA27A-DB24-412B-85D8-AC27B9B8E2D9}"/>
    <dgm:cxn modelId="{661443CD-D729-A242-9AA0-544A03D23322}" type="presOf" srcId="{103D98E2-504D-40BE-9178-F25C14D06BDF}" destId="{8280BC0A-03EA-4377-B69F-BA7D127BDCD5}" srcOrd="0" destOrd="0" presId="urn:microsoft.com/office/officeart/2018/2/layout/IconVerticalSolidList"/>
    <dgm:cxn modelId="{F78D39E6-44BE-4465-BFB7-D59D95AE044D}" srcId="{C0BE94D3-8ECC-49D9-93F8-6E7DE39C6C7D}" destId="{C279131A-B23F-4187-8032-F020CEF7FFD9}" srcOrd="4" destOrd="0" parTransId="{18EDCC0B-E0CF-4E5E-9C9B-B6D5BF085605}" sibTransId="{A6BE0133-D504-4BD4-83A3-98D953562D25}"/>
    <dgm:cxn modelId="{04D93D63-FCFB-BA4A-A97C-6E38989003FF}" type="presParOf" srcId="{8690CD49-6045-43EF-ADFD-FD874366B675}" destId="{62CF26D2-8765-490B-B70C-D11AD6FD3BE2}" srcOrd="0" destOrd="0" presId="urn:microsoft.com/office/officeart/2018/2/layout/IconVerticalSolidList"/>
    <dgm:cxn modelId="{F1270769-EE5A-2446-A477-6BC6394F7310}" type="presParOf" srcId="{62CF26D2-8765-490B-B70C-D11AD6FD3BE2}" destId="{75E666C7-B4AF-4F02-9DE8-282D3DF3E12C}" srcOrd="0" destOrd="0" presId="urn:microsoft.com/office/officeart/2018/2/layout/IconVerticalSolidList"/>
    <dgm:cxn modelId="{B5FD200E-B734-EF44-ACD5-DCD288DB7A24}" type="presParOf" srcId="{62CF26D2-8765-490B-B70C-D11AD6FD3BE2}" destId="{41A484ED-FAD9-405F-955B-A150E441D26F}" srcOrd="1" destOrd="0" presId="urn:microsoft.com/office/officeart/2018/2/layout/IconVerticalSolidList"/>
    <dgm:cxn modelId="{512592C6-DACA-7446-B72F-4A1F57E1176D}" type="presParOf" srcId="{62CF26D2-8765-490B-B70C-D11AD6FD3BE2}" destId="{06433A9B-1231-4B4D-9F4C-664638958918}" srcOrd="2" destOrd="0" presId="urn:microsoft.com/office/officeart/2018/2/layout/IconVerticalSolidList"/>
    <dgm:cxn modelId="{8624B2B7-9F05-FE43-90FB-9F7A70F2188E}" type="presParOf" srcId="{62CF26D2-8765-490B-B70C-D11AD6FD3BE2}" destId="{86D5CE86-5D3C-4C57-90CD-54B84A1839C0}" srcOrd="3" destOrd="0" presId="urn:microsoft.com/office/officeart/2018/2/layout/IconVerticalSolidList"/>
    <dgm:cxn modelId="{1D298DE5-664B-694C-8566-F26DE55BD47C}" type="presParOf" srcId="{8690CD49-6045-43EF-ADFD-FD874366B675}" destId="{EFD8D3C1-6710-4C76-A965-F987F1A60F25}" srcOrd="1" destOrd="0" presId="urn:microsoft.com/office/officeart/2018/2/layout/IconVerticalSolidList"/>
    <dgm:cxn modelId="{3238EBD2-2E6D-9A48-BFB1-762B167D60A9}" type="presParOf" srcId="{8690CD49-6045-43EF-ADFD-FD874366B675}" destId="{3F96E9BB-FF30-4028-AE86-FE323D9B4F7A}" srcOrd="2" destOrd="0" presId="urn:microsoft.com/office/officeart/2018/2/layout/IconVerticalSolidList"/>
    <dgm:cxn modelId="{197FF096-59A3-B448-98B3-18BDCEC94C7C}" type="presParOf" srcId="{3F96E9BB-FF30-4028-AE86-FE323D9B4F7A}" destId="{182A23A7-4731-41C1-A38B-1725237FBE86}" srcOrd="0" destOrd="0" presId="urn:microsoft.com/office/officeart/2018/2/layout/IconVerticalSolidList"/>
    <dgm:cxn modelId="{EBF66EAF-25FB-FA45-B1E2-7FC91D9D0816}" type="presParOf" srcId="{3F96E9BB-FF30-4028-AE86-FE323D9B4F7A}" destId="{D3E16B91-0B70-467C-9A8F-81A7A0E63BAF}" srcOrd="1" destOrd="0" presId="urn:microsoft.com/office/officeart/2018/2/layout/IconVerticalSolidList"/>
    <dgm:cxn modelId="{09C2B7E8-7995-8F45-B477-DF05E8D66277}" type="presParOf" srcId="{3F96E9BB-FF30-4028-AE86-FE323D9B4F7A}" destId="{254241E5-C61C-4AED-BD76-E3D95A12B37A}" srcOrd="2" destOrd="0" presId="urn:microsoft.com/office/officeart/2018/2/layout/IconVerticalSolidList"/>
    <dgm:cxn modelId="{6DE7E409-707C-1A42-88EA-FD15AB5F9823}" type="presParOf" srcId="{3F96E9BB-FF30-4028-AE86-FE323D9B4F7A}" destId="{8280BC0A-03EA-4377-B69F-BA7D127BDCD5}" srcOrd="3" destOrd="0" presId="urn:microsoft.com/office/officeart/2018/2/layout/IconVerticalSolidList"/>
    <dgm:cxn modelId="{66A1C035-E529-334F-969C-F906C4969817}" type="presParOf" srcId="{8690CD49-6045-43EF-ADFD-FD874366B675}" destId="{B1B0A5E9-5EA6-4A1F-9821-CF1449E6357A}" srcOrd="3" destOrd="0" presId="urn:microsoft.com/office/officeart/2018/2/layout/IconVerticalSolidList"/>
    <dgm:cxn modelId="{B6DE53CA-2187-734C-AD8D-0DD97D16AFA2}" type="presParOf" srcId="{8690CD49-6045-43EF-ADFD-FD874366B675}" destId="{F68A16D1-483F-41C2-9917-DBCCC6CCF4E7}" srcOrd="4" destOrd="0" presId="urn:microsoft.com/office/officeart/2018/2/layout/IconVerticalSolidList"/>
    <dgm:cxn modelId="{E5ECD0B8-2B72-C949-AFE5-8E5CC437B1E8}" type="presParOf" srcId="{F68A16D1-483F-41C2-9917-DBCCC6CCF4E7}" destId="{1997D1CD-4B79-4DB5-AC4E-A8A52CF3133E}" srcOrd="0" destOrd="0" presId="urn:microsoft.com/office/officeart/2018/2/layout/IconVerticalSolidList"/>
    <dgm:cxn modelId="{B46C5251-A6E1-8246-8D71-8B28DCC0AFC1}" type="presParOf" srcId="{F68A16D1-483F-41C2-9917-DBCCC6CCF4E7}" destId="{5AE26165-8D95-4978-86E3-0B0980D2F02C}" srcOrd="1" destOrd="0" presId="urn:microsoft.com/office/officeart/2018/2/layout/IconVerticalSolidList"/>
    <dgm:cxn modelId="{658B855B-3B54-8B4E-A3D1-E7B8DC55E194}" type="presParOf" srcId="{F68A16D1-483F-41C2-9917-DBCCC6CCF4E7}" destId="{DCAFF0E6-8928-4D89-9BC5-CAFCA2D2407E}" srcOrd="2" destOrd="0" presId="urn:microsoft.com/office/officeart/2018/2/layout/IconVerticalSolidList"/>
    <dgm:cxn modelId="{ED3E695E-B66F-9D42-862D-FF0BC658EDF3}" type="presParOf" srcId="{F68A16D1-483F-41C2-9917-DBCCC6CCF4E7}" destId="{22115F72-642B-40E7-B9D4-5F7ABF02F237}" srcOrd="3" destOrd="0" presId="urn:microsoft.com/office/officeart/2018/2/layout/IconVerticalSolidList"/>
    <dgm:cxn modelId="{03ABAF22-648A-7B4D-98D8-A39A6EF8EF48}" type="presParOf" srcId="{8690CD49-6045-43EF-ADFD-FD874366B675}" destId="{69E9FEF7-B0FB-43DB-B054-D5254C72E777}" srcOrd="5" destOrd="0" presId="urn:microsoft.com/office/officeart/2018/2/layout/IconVerticalSolidList"/>
    <dgm:cxn modelId="{B176F4B6-3F50-D847-8479-8BF201AA1CD8}" type="presParOf" srcId="{8690CD49-6045-43EF-ADFD-FD874366B675}" destId="{6F2DAB6A-BC63-476C-A526-48F202C44BC7}" srcOrd="6" destOrd="0" presId="urn:microsoft.com/office/officeart/2018/2/layout/IconVerticalSolidList"/>
    <dgm:cxn modelId="{ED14A101-1A48-944D-8509-6663B26C3C28}" type="presParOf" srcId="{6F2DAB6A-BC63-476C-A526-48F202C44BC7}" destId="{1613AF3F-C6F5-4F04-8BEC-282EEE6226BD}" srcOrd="0" destOrd="0" presId="urn:microsoft.com/office/officeart/2018/2/layout/IconVerticalSolidList"/>
    <dgm:cxn modelId="{89F0F210-97E4-324C-83D8-16B0DABD8D85}" type="presParOf" srcId="{6F2DAB6A-BC63-476C-A526-48F202C44BC7}" destId="{88BF9015-93EE-4E19-92FB-2639447996F8}" srcOrd="1" destOrd="0" presId="urn:microsoft.com/office/officeart/2018/2/layout/IconVerticalSolidList"/>
    <dgm:cxn modelId="{1CD22C5B-BDE2-DE4A-940C-FC56336913B8}" type="presParOf" srcId="{6F2DAB6A-BC63-476C-A526-48F202C44BC7}" destId="{318D5F3A-3915-474A-9C27-4E7AEA0D41E5}" srcOrd="2" destOrd="0" presId="urn:microsoft.com/office/officeart/2018/2/layout/IconVerticalSolidList"/>
    <dgm:cxn modelId="{A852CEA4-26A2-FC45-9A11-237A2C542207}" type="presParOf" srcId="{6F2DAB6A-BC63-476C-A526-48F202C44BC7}" destId="{89750D43-C216-431A-A057-1161B78347DC}" srcOrd="3" destOrd="0" presId="urn:microsoft.com/office/officeart/2018/2/layout/IconVerticalSolidList"/>
    <dgm:cxn modelId="{82D5863E-9A56-5C4D-92FD-788A79F9851A}" type="presParOf" srcId="{8690CD49-6045-43EF-ADFD-FD874366B675}" destId="{86F8C3AB-17A9-44F1-A18E-E3804AEF9EBF}" srcOrd="7" destOrd="0" presId="urn:microsoft.com/office/officeart/2018/2/layout/IconVerticalSolidList"/>
    <dgm:cxn modelId="{3E961EFD-EE5C-2F42-94B5-58FD8D3341BC}" type="presParOf" srcId="{8690CD49-6045-43EF-ADFD-FD874366B675}" destId="{DD9CA40C-5A11-4662-ABA2-6856CB5ACBA3}" srcOrd="8" destOrd="0" presId="urn:microsoft.com/office/officeart/2018/2/layout/IconVerticalSolidList"/>
    <dgm:cxn modelId="{C2250510-3E61-304F-8D99-4E2CDD35245A}" type="presParOf" srcId="{DD9CA40C-5A11-4662-ABA2-6856CB5ACBA3}" destId="{05B48AB3-C98F-46E8-A985-410FDE13A5FF}" srcOrd="0" destOrd="0" presId="urn:microsoft.com/office/officeart/2018/2/layout/IconVerticalSolidList"/>
    <dgm:cxn modelId="{5180414A-27B8-204F-A483-57A435DD5147}" type="presParOf" srcId="{DD9CA40C-5A11-4662-ABA2-6856CB5ACBA3}" destId="{C9A54D26-378F-44F5-BF8A-A9B77BA5A102}" srcOrd="1" destOrd="0" presId="urn:microsoft.com/office/officeart/2018/2/layout/IconVerticalSolidList"/>
    <dgm:cxn modelId="{DF697B60-0B3F-6F42-B5B7-88F56E6168B7}" type="presParOf" srcId="{DD9CA40C-5A11-4662-ABA2-6856CB5ACBA3}" destId="{46B829E4-7394-4EC9-9074-368653A64565}" srcOrd="2" destOrd="0" presId="urn:microsoft.com/office/officeart/2018/2/layout/IconVerticalSolidList"/>
    <dgm:cxn modelId="{F00D9AD2-2309-894C-9471-C2E7D2DDD208}" type="presParOf" srcId="{DD9CA40C-5A11-4662-ABA2-6856CB5ACBA3}" destId="{EBC2DF1D-9396-42DB-AE4B-607676DB60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DCF509-A1B0-442D-84C0-10F50CA966A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55C8F38-C501-4B85-98ED-FE3B36BCC6AD}">
      <dgm:prSet/>
      <dgm:spPr/>
      <dgm:t>
        <a:bodyPr/>
        <a:lstStyle/>
        <a:p>
          <a:r>
            <a:rPr lang="en-IN" b="0" i="0"/>
            <a:t>Gradient Boosting</a:t>
          </a:r>
          <a:endParaRPr lang="en-US"/>
        </a:p>
      </dgm:t>
    </dgm:pt>
    <dgm:pt modelId="{8680170B-E57C-4FEA-B6E6-8062E162EC7C}" type="parTrans" cxnId="{C2CFF330-6BF9-4A11-8A0B-35EFD0214469}">
      <dgm:prSet/>
      <dgm:spPr/>
      <dgm:t>
        <a:bodyPr/>
        <a:lstStyle/>
        <a:p>
          <a:endParaRPr lang="en-US"/>
        </a:p>
      </dgm:t>
    </dgm:pt>
    <dgm:pt modelId="{6B213AA9-D185-4BEC-9342-DB15D19C8CDB}" type="sibTrans" cxnId="{C2CFF330-6BF9-4A11-8A0B-35EFD0214469}">
      <dgm:prSet/>
      <dgm:spPr/>
      <dgm:t>
        <a:bodyPr/>
        <a:lstStyle/>
        <a:p>
          <a:endParaRPr lang="en-US"/>
        </a:p>
      </dgm:t>
    </dgm:pt>
    <dgm:pt modelId="{F233E8FC-4351-4B79-BFCF-3A3111AE2A33}">
      <dgm:prSet/>
      <dgm:spPr/>
      <dgm:t>
        <a:bodyPr/>
        <a:lstStyle/>
        <a:p>
          <a:r>
            <a:rPr lang="en-IN"/>
            <a:t>B</a:t>
          </a:r>
          <a:r>
            <a:rPr lang="en-IN" b="0" i="0"/>
            <a:t>agging</a:t>
          </a:r>
          <a:endParaRPr lang="en-US"/>
        </a:p>
      </dgm:t>
    </dgm:pt>
    <dgm:pt modelId="{50B1BDDF-B609-4AD6-AE31-D06438A92BA9}" type="parTrans" cxnId="{8FBB8B79-59EA-4E04-B8EF-EB02DDAD64E1}">
      <dgm:prSet/>
      <dgm:spPr/>
      <dgm:t>
        <a:bodyPr/>
        <a:lstStyle/>
        <a:p>
          <a:endParaRPr lang="en-US"/>
        </a:p>
      </dgm:t>
    </dgm:pt>
    <dgm:pt modelId="{39E54117-2C57-48DC-817C-40AD5EF20A8A}" type="sibTrans" cxnId="{8FBB8B79-59EA-4E04-B8EF-EB02DDAD64E1}">
      <dgm:prSet/>
      <dgm:spPr/>
      <dgm:t>
        <a:bodyPr/>
        <a:lstStyle/>
        <a:p>
          <a:endParaRPr lang="en-US"/>
        </a:p>
      </dgm:t>
    </dgm:pt>
    <dgm:pt modelId="{739CA6F6-99BC-437F-9950-E799CB05A0C8}">
      <dgm:prSet/>
      <dgm:spPr/>
      <dgm:t>
        <a:bodyPr/>
        <a:lstStyle/>
        <a:p>
          <a:r>
            <a:rPr lang="en-IN" b="0" i="0"/>
            <a:t>Model Ensembling</a:t>
          </a:r>
          <a:endParaRPr lang="en-US"/>
        </a:p>
      </dgm:t>
    </dgm:pt>
    <dgm:pt modelId="{CE5E691E-2475-4B6A-BBD5-07A252447106}" type="parTrans" cxnId="{5EF7B6F3-4617-42CC-848B-569955AC9999}">
      <dgm:prSet/>
      <dgm:spPr/>
      <dgm:t>
        <a:bodyPr/>
        <a:lstStyle/>
        <a:p>
          <a:endParaRPr lang="en-US"/>
        </a:p>
      </dgm:t>
    </dgm:pt>
    <dgm:pt modelId="{F8C35935-EDB7-48A5-A2EA-B50FEF74322B}" type="sibTrans" cxnId="{5EF7B6F3-4617-42CC-848B-569955AC9999}">
      <dgm:prSet/>
      <dgm:spPr/>
      <dgm:t>
        <a:bodyPr/>
        <a:lstStyle/>
        <a:p>
          <a:endParaRPr lang="en-US"/>
        </a:p>
      </dgm:t>
    </dgm:pt>
    <dgm:pt modelId="{1507F005-A2DD-4F75-9878-31D4E9B9EF0C}">
      <dgm:prSet/>
      <dgm:spPr/>
      <dgm:t>
        <a:bodyPr/>
        <a:lstStyle/>
        <a:p>
          <a:r>
            <a:rPr lang="en-IN" b="0" i="0"/>
            <a:t>Cross Validation (Grid Search/ Random Search)</a:t>
          </a:r>
          <a:endParaRPr lang="en-US"/>
        </a:p>
      </dgm:t>
    </dgm:pt>
    <dgm:pt modelId="{D31F0E59-AAA4-42B1-98A3-AFE73FE5DAF8}" type="parTrans" cxnId="{E6BEA33A-331A-4712-8393-E34EAD6C554D}">
      <dgm:prSet/>
      <dgm:spPr/>
      <dgm:t>
        <a:bodyPr/>
        <a:lstStyle/>
        <a:p>
          <a:endParaRPr lang="en-US"/>
        </a:p>
      </dgm:t>
    </dgm:pt>
    <dgm:pt modelId="{57BC38D5-6CB7-4E00-A001-E7C94D4CFF8D}" type="sibTrans" cxnId="{E6BEA33A-331A-4712-8393-E34EAD6C554D}">
      <dgm:prSet/>
      <dgm:spPr/>
      <dgm:t>
        <a:bodyPr/>
        <a:lstStyle/>
        <a:p>
          <a:endParaRPr lang="en-US"/>
        </a:p>
      </dgm:t>
    </dgm:pt>
    <dgm:pt modelId="{C67DE25C-6530-466E-9337-11B54E1954B8}">
      <dgm:prSet/>
      <dgm:spPr/>
      <dgm:t>
        <a:bodyPr/>
        <a:lstStyle/>
        <a:p>
          <a:r>
            <a:rPr lang="en-IN" b="0" i="0"/>
            <a:t>AutoML</a:t>
          </a:r>
          <a:endParaRPr lang="en-US"/>
        </a:p>
      </dgm:t>
    </dgm:pt>
    <dgm:pt modelId="{D59B31AF-E804-47B5-96AD-B880457222ED}" type="parTrans" cxnId="{8A150853-255F-423F-BA50-FFE77DE1D1F7}">
      <dgm:prSet/>
      <dgm:spPr/>
      <dgm:t>
        <a:bodyPr/>
        <a:lstStyle/>
        <a:p>
          <a:endParaRPr lang="en-US"/>
        </a:p>
      </dgm:t>
    </dgm:pt>
    <dgm:pt modelId="{FB392978-1C9D-433C-8642-7BA9DDDAC4C8}" type="sibTrans" cxnId="{8A150853-255F-423F-BA50-FFE77DE1D1F7}">
      <dgm:prSet/>
      <dgm:spPr/>
      <dgm:t>
        <a:bodyPr/>
        <a:lstStyle/>
        <a:p>
          <a:endParaRPr lang="en-US"/>
        </a:p>
      </dgm:t>
    </dgm:pt>
    <dgm:pt modelId="{716C0D20-467B-3747-AEEF-F30382A585A7}" type="pres">
      <dgm:prSet presAssocID="{E0DCF509-A1B0-442D-84C0-10F50CA966AA}" presName="hierChild1" presStyleCnt="0">
        <dgm:presLayoutVars>
          <dgm:chPref val="1"/>
          <dgm:dir/>
          <dgm:animOne val="branch"/>
          <dgm:animLvl val="lvl"/>
          <dgm:resizeHandles/>
        </dgm:presLayoutVars>
      </dgm:prSet>
      <dgm:spPr/>
    </dgm:pt>
    <dgm:pt modelId="{0620A4D2-E260-D644-9427-5F7A98B9A8BB}" type="pres">
      <dgm:prSet presAssocID="{E55C8F38-C501-4B85-98ED-FE3B36BCC6AD}" presName="hierRoot1" presStyleCnt="0"/>
      <dgm:spPr/>
    </dgm:pt>
    <dgm:pt modelId="{59B97C32-EC04-9A47-8A8B-88432C95FA6E}" type="pres">
      <dgm:prSet presAssocID="{E55C8F38-C501-4B85-98ED-FE3B36BCC6AD}" presName="composite" presStyleCnt="0"/>
      <dgm:spPr/>
    </dgm:pt>
    <dgm:pt modelId="{9AA84D36-04E4-A54F-B31E-5AC1E49BF037}" type="pres">
      <dgm:prSet presAssocID="{E55C8F38-C501-4B85-98ED-FE3B36BCC6AD}" presName="background" presStyleLbl="node0" presStyleIdx="0" presStyleCnt="5"/>
      <dgm:spPr/>
    </dgm:pt>
    <dgm:pt modelId="{F9C0C957-C444-B84B-BBDC-2FC63AB350D2}" type="pres">
      <dgm:prSet presAssocID="{E55C8F38-C501-4B85-98ED-FE3B36BCC6AD}" presName="text" presStyleLbl="fgAcc0" presStyleIdx="0" presStyleCnt="5">
        <dgm:presLayoutVars>
          <dgm:chPref val="3"/>
        </dgm:presLayoutVars>
      </dgm:prSet>
      <dgm:spPr/>
    </dgm:pt>
    <dgm:pt modelId="{95758235-8FA1-6043-BEEF-4473AE76229F}" type="pres">
      <dgm:prSet presAssocID="{E55C8F38-C501-4B85-98ED-FE3B36BCC6AD}" presName="hierChild2" presStyleCnt="0"/>
      <dgm:spPr/>
    </dgm:pt>
    <dgm:pt modelId="{F41F2E1B-8EAC-7445-A871-48E5F7B11471}" type="pres">
      <dgm:prSet presAssocID="{F233E8FC-4351-4B79-BFCF-3A3111AE2A33}" presName="hierRoot1" presStyleCnt="0"/>
      <dgm:spPr/>
    </dgm:pt>
    <dgm:pt modelId="{3EE5EBA6-FD90-1641-A5D2-3BC957BBE0BA}" type="pres">
      <dgm:prSet presAssocID="{F233E8FC-4351-4B79-BFCF-3A3111AE2A33}" presName="composite" presStyleCnt="0"/>
      <dgm:spPr/>
    </dgm:pt>
    <dgm:pt modelId="{8EA6964B-6295-F642-B861-5A603CCD3226}" type="pres">
      <dgm:prSet presAssocID="{F233E8FC-4351-4B79-BFCF-3A3111AE2A33}" presName="background" presStyleLbl="node0" presStyleIdx="1" presStyleCnt="5"/>
      <dgm:spPr/>
    </dgm:pt>
    <dgm:pt modelId="{F626DBD1-B5C1-D848-A795-C0F2CF435A8F}" type="pres">
      <dgm:prSet presAssocID="{F233E8FC-4351-4B79-BFCF-3A3111AE2A33}" presName="text" presStyleLbl="fgAcc0" presStyleIdx="1" presStyleCnt="5">
        <dgm:presLayoutVars>
          <dgm:chPref val="3"/>
        </dgm:presLayoutVars>
      </dgm:prSet>
      <dgm:spPr/>
    </dgm:pt>
    <dgm:pt modelId="{529DBC5A-AF9A-B44F-9CD5-5D5EAEDDC808}" type="pres">
      <dgm:prSet presAssocID="{F233E8FC-4351-4B79-BFCF-3A3111AE2A33}" presName="hierChild2" presStyleCnt="0"/>
      <dgm:spPr/>
    </dgm:pt>
    <dgm:pt modelId="{A6C3FFF7-84FB-BE4D-AE46-224E674E7B86}" type="pres">
      <dgm:prSet presAssocID="{739CA6F6-99BC-437F-9950-E799CB05A0C8}" presName="hierRoot1" presStyleCnt="0"/>
      <dgm:spPr/>
    </dgm:pt>
    <dgm:pt modelId="{A269B115-A297-7A49-B833-8DB30FB607F8}" type="pres">
      <dgm:prSet presAssocID="{739CA6F6-99BC-437F-9950-E799CB05A0C8}" presName="composite" presStyleCnt="0"/>
      <dgm:spPr/>
    </dgm:pt>
    <dgm:pt modelId="{6C75BB37-2C2B-0945-A7F5-BC0D52871459}" type="pres">
      <dgm:prSet presAssocID="{739CA6F6-99BC-437F-9950-E799CB05A0C8}" presName="background" presStyleLbl="node0" presStyleIdx="2" presStyleCnt="5"/>
      <dgm:spPr/>
    </dgm:pt>
    <dgm:pt modelId="{4DEB3756-CC8C-3F43-9A71-7FAEE2F11CE5}" type="pres">
      <dgm:prSet presAssocID="{739CA6F6-99BC-437F-9950-E799CB05A0C8}" presName="text" presStyleLbl="fgAcc0" presStyleIdx="2" presStyleCnt="5">
        <dgm:presLayoutVars>
          <dgm:chPref val="3"/>
        </dgm:presLayoutVars>
      </dgm:prSet>
      <dgm:spPr/>
    </dgm:pt>
    <dgm:pt modelId="{7295BD2A-713D-9641-BE68-BC8094BFAD32}" type="pres">
      <dgm:prSet presAssocID="{739CA6F6-99BC-437F-9950-E799CB05A0C8}" presName="hierChild2" presStyleCnt="0"/>
      <dgm:spPr/>
    </dgm:pt>
    <dgm:pt modelId="{298FAF56-456B-3444-9382-CE23D3E6B427}" type="pres">
      <dgm:prSet presAssocID="{1507F005-A2DD-4F75-9878-31D4E9B9EF0C}" presName="hierRoot1" presStyleCnt="0"/>
      <dgm:spPr/>
    </dgm:pt>
    <dgm:pt modelId="{2637D4C0-2C9A-764E-AAD9-BC14447D60D4}" type="pres">
      <dgm:prSet presAssocID="{1507F005-A2DD-4F75-9878-31D4E9B9EF0C}" presName="composite" presStyleCnt="0"/>
      <dgm:spPr/>
    </dgm:pt>
    <dgm:pt modelId="{02B0540F-C359-344D-8799-0903402E06E3}" type="pres">
      <dgm:prSet presAssocID="{1507F005-A2DD-4F75-9878-31D4E9B9EF0C}" presName="background" presStyleLbl="node0" presStyleIdx="3" presStyleCnt="5"/>
      <dgm:spPr/>
    </dgm:pt>
    <dgm:pt modelId="{3001F142-B3C8-3945-8821-CECF13362991}" type="pres">
      <dgm:prSet presAssocID="{1507F005-A2DD-4F75-9878-31D4E9B9EF0C}" presName="text" presStyleLbl="fgAcc0" presStyleIdx="3" presStyleCnt="5">
        <dgm:presLayoutVars>
          <dgm:chPref val="3"/>
        </dgm:presLayoutVars>
      </dgm:prSet>
      <dgm:spPr/>
    </dgm:pt>
    <dgm:pt modelId="{D885D3C9-AD7C-5C44-B4F6-F72D85540F6C}" type="pres">
      <dgm:prSet presAssocID="{1507F005-A2DD-4F75-9878-31D4E9B9EF0C}" presName="hierChild2" presStyleCnt="0"/>
      <dgm:spPr/>
    </dgm:pt>
    <dgm:pt modelId="{5013A546-7456-534A-8FE8-9B7302E47D82}" type="pres">
      <dgm:prSet presAssocID="{C67DE25C-6530-466E-9337-11B54E1954B8}" presName="hierRoot1" presStyleCnt="0"/>
      <dgm:spPr/>
    </dgm:pt>
    <dgm:pt modelId="{ADC43997-09DF-3C4C-BE78-3CBF7F20C08B}" type="pres">
      <dgm:prSet presAssocID="{C67DE25C-6530-466E-9337-11B54E1954B8}" presName="composite" presStyleCnt="0"/>
      <dgm:spPr/>
    </dgm:pt>
    <dgm:pt modelId="{BF53020F-6A5C-CC44-A94B-F329B2D4454C}" type="pres">
      <dgm:prSet presAssocID="{C67DE25C-6530-466E-9337-11B54E1954B8}" presName="background" presStyleLbl="node0" presStyleIdx="4" presStyleCnt="5"/>
      <dgm:spPr/>
    </dgm:pt>
    <dgm:pt modelId="{3E1B59D6-1C29-5F40-87ED-C24FBB6D36FA}" type="pres">
      <dgm:prSet presAssocID="{C67DE25C-6530-466E-9337-11B54E1954B8}" presName="text" presStyleLbl="fgAcc0" presStyleIdx="4" presStyleCnt="5">
        <dgm:presLayoutVars>
          <dgm:chPref val="3"/>
        </dgm:presLayoutVars>
      </dgm:prSet>
      <dgm:spPr/>
    </dgm:pt>
    <dgm:pt modelId="{6B4ED8A4-E946-074E-AEFD-48CA4D3E1419}" type="pres">
      <dgm:prSet presAssocID="{C67DE25C-6530-466E-9337-11B54E1954B8}" presName="hierChild2" presStyleCnt="0"/>
      <dgm:spPr/>
    </dgm:pt>
  </dgm:ptLst>
  <dgm:cxnLst>
    <dgm:cxn modelId="{C2CFF330-6BF9-4A11-8A0B-35EFD0214469}" srcId="{E0DCF509-A1B0-442D-84C0-10F50CA966AA}" destId="{E55C8F38-C501-4B85-98ED-FE3B36BCC6AD}" srcOrd="0" destOrd="0" parTransId="{8680170B-E57C-4FEA-B6E6-8062E162EC7C}" sibTransId="{6B213AA9-D185-4BEC-9342-DB15D19C8CDB}"/>
    <dgm:cxn modelId="{E6BEA33A-331A-4712-8393-E34EAD6C554D}" srcId="{E0DCF509-A1B0-442D-84C0-10F50CA966AA}" destId="{1507F005-A2DD-4F75-9878-31D4E9B9EF0C}" srcOrd="3" destOrd="0" parTransId="{D31F0E59-AAA4-42B1-98A3-AFE73FE5DAF8}" sibTransId="{57BC38D5-6CB7-4E00-A001-E7C94D4CFF8D}"/>
    <dgm:cxn modelId="{8A150853-255F-423F-BA50-FFE77DE1D1F7}" srcId="{E0DCF509-A1B0-442D-84C0-10F50CA966AA}" destId="{C67DE25C-6530-466E-9337-11B54E1954B8}" srcOrd="4" destOrd="0" parTransId="{D59B31AF-E804-47B5-96AD-B880457222ED}" sibTransId="{FB392978-1C9D-433C-8642-7BA9DDDAC4C8}"/>
    <dgm:cxn modelId="{703DE858-28B9-7346-B7F0-0F26B1BFD1D4}" type="presOf" srcId="{E0DCF509-A1B0-442D-84C0-10F50CA966AA}" destId="{716C0D20-467B-3747-AEEF-F30382A585A7}" srcOrd="0" destOrd="0" presId="urn:microsoft.com/office/officeart/2005/8/layout/hierarchy1"/>
    <dgm:cxn modelId="{AB64FD5F-4F10-2B4E-AC97-FA95D0217626}" type="presOf" srcId="{E55C8F38-C501-4B85-98ED-FE3B36BCC6AD}" destId="{F9C0C957-C444-B84B-BBDC-2FC63AB350D2}" srcOrd="0" destOrd="0" presId="urn:microsoft.com/office/officeart/2005/8/layout/hierarchy1"/>
    <dgm:cxn modelId="{8FBB8B79-59EA-4E04-B8EF-EB02DDAD64E1}" srcId="{E0DCF509-A1B0-442D-84C0-10F50CA966AA}" destId="{F233E8FC-4351-4B79-BFCF-3A3111AE2A33}" srcOrd="1" destOrd="0" parTransId="{50B1BDDF-B609-4AD6-AE31-D06438A92BA9}" sibTransId="{39E54117-2C57-48DC-817C-40AD5EF20A8A}"/>
    <dgm:cxn modelId="{FF7C007A-87D9-AC45-ABE4-3606BBC24DCA}" type="presOf" srcId="{F233E8FC-4351-4B79-BFCF-3A3111AE2A33}" destId="{F626DBD1-B5C1-D848-A795-C0F2CF435A8F}" srcOrd="0" destOrd="0" presId="urn:microsoft.com/office/officeart/2005/8/layout/hierarchy1"/>
    <dgm:cxn modelId="{2C1F30AF-E8B5-B148-A1FD-F62EA4F28C1E}" type="presOf" srcId="{C67DE25C-6530-466E-9337-11B54E1954B8}" destId="{3E1B59D6-1C29-5F40-87ED-C24FBB6D36FA}" srcOrd="0" destOrd="0" presId="urn:microsoft.com/office/officeart/2005/8/layout/hierarchy1"/>
    <dgm:cxn modelId="{B75B1ECB-2392-034D-A98A-9AD545976392}" type="presOf" srcId="{1507F005-A2DD-4F75-9878-31D4E9B9EF0C}" destId="{3001F142-B3C8-3945-8821-CECF13362991}" srcOrd="0" destOrd="0" presId="urn:microsoft.com/office/officeart/2005/8/layout/hierarchy1"/>
    <dgm:cxn modelId="{4246CFCB-9DD4-3D43-A346-AF9FD833A3BD}" type="presOf" srcId="{739CA6F6-99BC-437F-9950-E799CB05A0C8}" destId="{4DEB3756-CC8C-3F43-9A71-7FAEE2F11CE5}" srcOrd="0" destOrd="0" presId="urn:microsoft.com/office/officeart/2005/8/layout/hierarchy1"/>
    <dgm:cxn modelId="{5EF7B6F3-4617-42CC-848B-569955AC9999}" srcId="{E0DCF509-A1B0-442D-84C0-10F50CA966AA}" destId="{739CA6F6-99BC-437F-9950-E799CB05A0C8}" srcOrd="2" destOrd="0" parTransId="{CE5E691E-2475-4B6A-BBD5-07A252447106}" sibTransId="{F8C35935-EDB7-48A5-A2EA-B50FEF74322B}"/>
    <dgm:cxn modelId="{46C090D6-8AFA-EE42-854A-464D5408525A}" type="presParOf" srcId="{716C0D20-467B-3747-AEEF-F30382A585A7}" destId="{0620A4D2-E260-D644-9427-5F7A98B9A8BB}" srcOrd="0" destOrd="0" presId="urn:microsoft.com/office/officeart/2005/8/layout/hierarchy1"/>
    <dgm:cxn modelId="{D6832544-4C69-ED43-8843-D68F3CC6BBEC}" type="presParOf" srcId="{0620A4D2-E260-D644-9427-5F7A98B9A8BB}" destId="{59B97C32-EC04-9A47-8A8B-88432C95FA6E}" srcOrd="0" destOrd="0" presId="urn:microsoft.com/office/officeart/2005/8/layout/hierarchy1"/>
    <dgm:cxn modelId="{D96F1FD8-AAF6-8247-BDE2-94D1CEF7694A}" type="presParOf" srcId="{59B97C32-EC04-9A47-8A8B-88432C95FA6E}" destId="{9AA84D36-04E4-A54F-B31E-5AC1E49BF037}" srcOrd="0" destOrd="0" presId="urn:microsoft.com/office/officeart/2005/8/layout/hierarchy1"/>
    <dgm:cxn modelId="{6C278357-247E-C848-9E55-F2DBB20B1252}" type="presParOf" srcId="{59B97C32-EC04-9A47-8A8B-88432C95FA6E}" destId="{F9C0C957-C444-B84B-BBDC-2FC63AB350D2}" srcOrd="1" destOrd="0" presId="urn:microsoft.com/office/officeart/2005/8/layout/hierarchy1"/>
    <dgm:cxn modelId="{83154DD9-8149-5141-B910-70F6B6B53CFF}" type="presParOf" srcId="{0620A4D2-E260-D644-9427-5F7A98B9A8BB}" destId="{95758235-8FA1-6043-BEEF-4473AE76229F}" srcOrd="1" destOrd="0" presId="urn:microsoft.com/office/officeart/2005/8/layout/hierarchy1"/>
    <dgm:cxn modelId="{BF4DD374-C927-4447-BB23-415E2229D9FF}" type="presParOf" srcId="{716C0D20-467B-3747-AEEF-F30382A585A7}" destId="{F41F2E1B-8EAC-7445-A871-48E5F7B11471}" srcOrd="1" destOrd="0" presId="urn:microsoft.com/office/officeart/2005/8/layout/hierarchy1"/>
    <dgm:cxn modelId="{6D8B2693-CC0F-4947-A1A1-86F7CE392C3E}" type="presParOf" srcId="{F41F2E1B-8EAC-7445-A871-48E5F7B11471}" destId="{3EE5EBA6-FD90-1641-A5D2-3BC957BBE0BA}" srcOrd="0" destOrd="0" presId="urn:microsoft.com/office/officeart/2005/8/layout/hierarchy1"/>
    <dgm:cxn modelId="{FF71459E-2E7F-4240-9F16-2EC27C320BE3}" type="presParOf" srcId="{3EE5EBA6-FD90-1641-A5D2-3BC957BBE0BA}" destId="{8EA6964B-6295-F642-B861-5A603CCD3226}" srcOrd="0" destOrd="0" presId="urn:microsoft.com/office/officeart/2005/8/layout/hierarchy1"/>
    <dgm:cxn modelId="{6B446F31-B212-A945-A1BF-74C04078B626}" type="presParOf" srcId="{3EE5EBA6-FD90-1641-A5D2-3BC957BBE0BA}" destId="{F626DBD1-B5C1-D848-A795-C0F2CF435A8F}" srcOrd="1" destOrd="0" presId="urn:microsoft.com/office/officeart/2005/8/layout/hierarchy1"/>
    <dgm:cxn modelId="{19FDC2BA-0F5D-A542-AAD1-6F5A0FCB5A31}" type="presParOf" srcId="{F41F2E1B-8EAC-7445-A871-48E5F7B11471}" destId="{529DBC5A-AF9A-B44F-9CD5-5D5EAEDDC808}" srcOrd="1" destOrd="0" presId="urn:microsoft.com/office/officeart/2005/8/layout/hierarchy1"/>
    <dgm:cxn modelId="{33EFA89B-A55C-8749-B377-A6ECBE9E979D}" type="presParOf" srcId="{716C0D20-467B-3747-AEEF-F30382A585A7}" destId="{A6C3FFF7-84FB-BE4D-AE46-224E674E7B86}" srcOrd="2" destOrd="0" presId="urn:microsoft.com/office/officeart/2005/8/layout/hierarchy1"/>
    <dgm:cxn modelId="{1DBFF95B-EFB1-6A4B-B068-EA68D3C4CCAA}" type="presParOf" srcId="{A6C3FFF7-84FB-BE4D-AE46-224E674E7B86}" destId="{A269B115-A297-7A49-B833-8DB30FB607F8}" srcOrd="0" destOrd="0" presId="urn:microsoft.com/office/officeart/2005/8/layout/hierarchy1"/>
    <dgm:cxn modelId="{A469272E-E67B-2340-9A03-83D6518A5809}" type="presParOf" srcId="{A269B115-A297-7A49-B833-8DB30FB607F8}" destId="{6C75BB37-2C2B-0945-A7F5-BC0D52871459}" srcOrd="0" destOrd="0" presId="urn:microsoft.com/office/officeart/2005/8/layout/hierarchy1"/>
    <dgm:cxn modelId="{418269EB-00FE-C844-A1AF-DC24B0135A21}" type="presParOf" srcId="{A269B115-A297-7A49-B833-8DB30FB607F8}" destId="{4DEB3756-CC8C-3F43-9A71-7FAEE2F11CE5}" srcOrd="1" destOrd="0" presId="urn:microsoft.com/office/officeart/2005/8/layout/hierarchy1"/>
    <dgm:cxn modelId="{8CD345B4-6985-2245-BF2C-45377191F96F}" type="presParOf" srcId="{A6C3FFF7-84FB-BE4D-AE46-224E674E7B86}" destId="{7295BD2A-713D-9641-BE68-BC8094BFAD32}" srcOrd="1" destOrd="0" presId="urn:microsoft.com/office/officeart/2005/8/layout/hierarchy1"/>
    <dgm:cxn modelId="{47EED30B-0D06-CF4F-9F0B-0AF9823B417F}" type="presParOf" srcId="{716C0D20-467B-3747-AEEF-F30382A585A7}" destId="{298FAF56-456B-3444-9382-CE23D3E6B427}" srcOrd="3" destOrd="0" presId="urn:microsoft.com/office/officeart/2005/8/layout/hierarchy1"/>
    <dgm:cxn modelId="{D40C8CDD-361A-6440-B451-A1E4501286C5}" type="presParOf" srcId="{298FAF56-456B-3444-9382-CE23D3E6B427}" destId="{2637D4C0-2C9A-764E-AAD9-BC14447D60D4}" srcOrd="0" destOrd="0" presId="urn:microsoft.com/office/officeart/2005/8/layout/hierarchy1"/>
    <dgm:cxn modelId="{7F3BDE7A-946C-8649-AE3E-EF40B171C058}" type="presParOf" srcId="{2637D4C0-2C9A-764E-AAD9-BC14447D60D4}" destId="{02B0540F-C359-344D-8799-0903402E06E3}" srcOrd="0" destOrd="0" presId="urn:microsoft.com/office/officeart/2005/8/layout/hierarchy1"/>
    <dgm:cxn modelId="{0996AC82-0FFF-D542-ADEA-E156ACC1F23B}" type="presParOf" srcId="{2637D4C0-2C9A-764E-AAD9-BC14447D60D4}" destId="{3001F142-B3C8-3945-8821-CECF13362991}" srcOrd="1" destOrd="0" presId="urn:microsoft.com/office/officeart/2005/8/layout/hierarchy1"/>
    <dgm:cxn modelId="{6B99E133-75C5-074A-94F3-2E541077DF12}" type="presParOf" srcId="{298FAF56-456B-3444-9382-CE23D3E6B427}" destId="{D885D3C9-AD7C-5C44-B4F6-F72D85540F6C}" srcOrd="1" destOrd="0" presId="urn:microsoft.com/office/officeart/2005/8/layout/hierarchy1"/>
    <dgm:cxn modelId="{8D527C65-145D-414F-AAEE-DDAAB0F81557}" type="presParOf" srcId="{716C0D20-467B-3747-AEEF-F30382A585A7}" destId="{5013A546-7456-534A-8FE8-9B7302E47D82}" srcOrd="4" destOrd="0" presId="urn:microsoft.com/office/officeart/2005/8/layout/hierarchy1"/>
    <dgm:cxn modelId="{56D68FBE-8449-1C49-91E1-630A759D4031}" type="presParOf" srcId="{5013A546-7456-534A-8FE8-9B7302E47D82}" destId="{ADC43997-09DF-3C4C-BE78-3CBF7F20C08B}" srcOrd="0" destOrd="0" presId="urn:microsoft.com/office/officeart/2005/8/layout/hierarchy1"/>
    <dgm:cxn modelId="{78479468-B732-3142-BCEE-B5865970E6E1}" type="presParOf" srcId="{ADC43997-09DF-3C4C-BE78-3CBF7F20C08B}" destId="{BF53020F-6A5C-CC44-A94B-F329B2D4454C}" srcOrd="0" destOrd="0" presId="urn:microsoft.com/office/officeart/2005/8/layout/hierarchy1"/>
    <dgm:cxn modelId="{23715919-1338-5B44-8CCA-7E9EBCB05918}" type="presParOf" srcId="{ADC43997-09DF-3C4C-BE78-3CBF7F20C08B}" destId="{3E1B59D6-1C29-5F40-87ED-C24FBB6D36FA}" srcOrd="1" destOrd="0" presId="urn:microsoft.com/office/officeart/2005/8/layout/hierarchy1"/>
    <dgm:cxn modelId="{E31ACFDE-BCDF-924B-85AF-F874CC63E292}" type="presParOf" srcId="{5013A546-7456-534A-8FE8-9B7302E47D82}" destId="{6B4ED8A4-E946-074E-AEFD-48CA4D3E14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A0A0A-8723-472F-BD2E-7BEF80B0B27E}">
      <dsp:nvSpPr>
        <dsp:cNvPr id="0" name=""/>
        <dsp:cNvSpPr/>
      </dsp:nvSpPr>
      <dsp:spPr>
        <a:xfrm>
          <a:off x="0" y="2300"/>
          <a:ext cx="6263890" cy="7490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194FCA-C881-4992-BCD1-FC2BF45A9699}">
      <dsp:nvSpPr>
        <dsp:cNvPr id="0" name=""/>
        <dsp:cNvSpPr/>
      </dsp:nvSpPr>
      <dsp:spPr>
        <a:xfrm>
          <a:off x="226591" y="170839"/>
          <a:ext cx="412386" cy="411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BA4DF6-9341-4914-9FF6-0733AB11E9C8}">
      <dsp:nvSpPr>
        <dsp:cNvPr id="0" name=""/>
        <dsp:cNvSpPr/>
      </dsp:nvSpPr>
      <dsp:spPr>
        <a:xfrm>
          <a:off x="865568" y="2300"/>
          <a:ext cx="5168709" cy="79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08" tIns="84308" rIns="84308" bIns="84308" numCol="1" spcCol="1270" anchor="ctr" anchorCtr="0">
          <a:noAutofit/>
        </a:bodyPr>
        <a:lstStyle/>
        <a:p>
          <a:pPr marL="0" lvl="0" indent="0" algn="l" defTabSz="622300">
            <a:lnSpc>
              <a:spcPct val="90000"/>
            </a:lnSpc>
            <a:spcBef>
              <a:spcPct val="0"/>
            </a:spcBef>
            <a:spcAft>
              <a:spcPct val="35000"/>
            </a:spcAft>
            <a:buNone/>
          </a:pPr>
          <a:r>
            <a:rPr lang="en-IN" sz="1400" kern="1200"/>
            <a:t>Dataset : PAMAP2 - Physical Activity Monitoring  </a:t>
          </a:r>
          <a:r>
            <a:rPr lang="en-IN" sz="1400" kern="1200">
              <a:hlinkClick xmlns:r="http://schemas.openxmlformats.org/officeDocument/2006/relationships" r:id="rId3"/>
            </a:rPr>
            <a:t>https://archive.ics.uci.edu/dataset/231/pamap2+physical+activity+monitoring</a:t>
          </a:r>
          <a:endParaRPr lang="en-US" sz="1400" kern="1200"/>
        </a:p>
      </dsp:txBody>
      <dsp:txXfrm>
        <a:off x="865568" y="2300"/>
        <a:ext cx="5168709" cy="796609"/>
      </dsp:txXfrm>
    </dsp:sp>
    <dsp:sp modelId="{809427EF-9DB6-44C6-996D-54BB00E4BF48}">
      <dsp:nvSpPr>
        <dsp:cNvPr id="0" name=""/>
        <dsp:cNvSpPr/>
      </dsp:nvSpPr>
      <dsp:spPr>
        <a:xfrm>
          <a:off x="0" y="992027"/>
          <a:ext cx="6263890" cy="7490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EF96A-2BD2-4E10-B2B8-01FD7822BA80}">
      <dsp:nvSpPr>
        <dsp:cNvPr id="0" name=""/>
        <dsp:cNvSpPr/>
      </dsp:nvSpPr>
      <dsp:spPr>
        <a:xfrm>
          <a:off x="226591" y="1160566"/>
          <a:ext cx="412386" cy="41198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D964D-2EE0-4B7C-BE2C-A549EF52858E}">
      <dsp:nvSpPr>
        <dsp:cNvPr id="0" name=""/>
        <dsp:cNvSpPr/>
      </dsp:nvSpPr>
      <dsp:spPr>
        <a:xfrm>
          <a:off x="865568" y="992027"/>
          <a:ext cx="5168709" cy="79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08" tIns="84308" rIns="84308" bIns="84308" numCol="1" spcCol="1270" anchor="ctr" anchorCtr="0">
          <a:noAutofit/>
        </a:bodyPr>
        <a:lstStyle/>
        <a:p>
          <a:pPr marL="0" lvl="0" indent="0" algn="l" defTabSz="622300">
            <a:lnSpc>
              <a:spcPct val="90000"/>
            </a:lnSpc>
            <a:spcBef>
              <a:spcPct val="0"/>
            </a:spcBef>
            <a:spcAft>
              <a:spcPct val="35000"/>
            </a:spcAft>
            <a:buNone/>
          </a:pPr>
          <a:r>
            <a:rPr lang="en-IN" sz="1400" kern="1200"/>
            <a:t>The dataset contains data of 18 different physical activities (walking, cycling, playing soccer, etc.), performed by 9 subjects (101 - 109) wearing 3 inertial measurement units and a heart rate monitor.</a:t>
          </a:r>
          <a:endParaRPr lang="en-US" sz="1400" kern="1200"/>
        </a:p>
      </dsp:txBody>
      <dsp:txXfrm>
        <a:off x="865568" y="992027"/>
        <a:ext cx="5168709" cy="796609"/>
      </dsp:txXfrm>
    </dsp:sp>
    <dsp:sp modelId="{FD500A2D-0534-48B0-90DF-3D8EC99B8DE3}">
      <dsp:nvSpPr>
        <dsp:cNvPr id="0" name=""/>
        <dsp:cNvSpPr/>
      </dsp:nvSpPr>
      <dsp:spPr>
        <a:xfrm>
          <a:off x="0" y="1981754"/>
          <a:ext cx="6263890" cy="7490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94094-6597-4A9B-A583-B7C073EC9B37}">
      <dsp:nvSpPr>
        <dsp:cNvPr id="0" name=""/>
        <dsp:cNvSpPr/>
      </dsp:nvSpPr>
      <dsp:spPr>
        <a:xfrm>
          <a:off x="226591" y="2150293"/>
          <a:ext cx="412386" cy="41198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83CB9-A4AF-4757-BE44-387EF72ADAF2}">
      <dsp:nvSpPr>
        <dsp:cNvPr id="0" name=""/>
        <dsp:cNvSpPr/>
      </dsp:nvSpPr>
      <dsp:spPr>
        <a:xfrm>
          <a:off x="865568" y="1981754"/>
          <a:ext cx="5168709" cy="79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08" tIns="84308" rIns="84308" bIns="84308" numCol="1" spcCol="1270" anchor="ctr" anchorCtr="0">
          <a:noAutofit/>
        </a:bodyPr>
        <a:lstStyle/>
        <a:p>
          <a:pPr marL="0" lvl="0" indent="0" algn="l" defTabSz="622300">
            <a:lnSpc>
              <a:spcPct val="90000"/>
            </a:lnSpc>
            <a:spcBef>
              <a:spcPct val="0"/>
            </a:spcBef>
            <a:spcAft>
              <a:spcPct val="35000"/>
            </a:spcAft>
            <a:buNone/>
          </a:pPr>
          <a:r>
            <a:rPr lang="en-US" sz="1400" kern="1200"/>
            <a:t>Subject 109 has the least number of data points, so it can be removed as it might affect the result. </a:t>
          </a:r>
        </a:p>
      </dsp:txBody>
      <dsp:txXfrm>
        <a:off x="865568" y="1981754"/>
        <a:ext cx="5168709" cy="796609"/>
      </dsp:txXfrm>
    </dsp:sp>
    <dsp:sp modelId="{244037D3-2C18-4011-970A-24517CA540F5}">
      <dsp:nvSpPr>
        <dsp:cNvPr id="0" name=""/>
        <dsp:cNvSpPr/>
      </dsp:nvSpPr>
      <dsp:spPr>
        <a:xfrm>
          <a:off x="0" y="2971481"/>
          <a:ext cx="6263890" cy="7490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FF383-8F97-4EA3-B97C-3373119E68A4}">
      <dsp:nvSpPr>
        <dsp:cNvPr id="0" name=""/>
        <dsp:cNvSpPr/>
      </dsp:nvSpPr>
      <dsp:spPr>
        <a:xfrm>
          <a:off x="226591" y="3140020"/>
          <a:ext cx="412386" cy="411983"/>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4D5726-2267-4F81-8C66-358C6658A86E}">
      <dsp:nvSpPr>
        <dsp:cNvPr id="0" name=""/>
        <dsp:cNvSpPr/>
      </dsp:nvSpPr>
      <dsp:spPr>
        <a:xfrm>
          <a:off x="865568" y="2971481"/>
          <a:ext cx="5168709" cy="796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08" tIns="84308" rIns="84308" bIns="84308" numCol="1" spcCol="1270" anchor="ctr" anchorCtr="0">
          <a:noAutofit/>
        </a:bodyPr>
        <a:lstStyle/>
        <a:p>
          <a:pPr marL="0" lvl="0" indent="0" algn="l" defTabSz="622300">
            <a:lnSpc>
              <a:spcPct val="90000"/>
            </a:lnSpc>
            <a:spcBef>
              <a:spcPct val="0"/>
            </a:spcBef>
            <a:spcAft>
              <a:spcPct val="35000"/>
            </a:spcAft>
            <a:buNone/>
          </a:pPr>
          <a:r>
            <a:rPr lang="en-US" sz="1400" kern="1200" dirty="0"/>
            <a:t>Similarly, we find the number of data points across each activity. It is clear and normal to see that rope jumping is the least performed activity.</a:t>
          </a:r>
        </a:p>
      </dsp:txBody>
      <dsp:txXfrm>
        <a:off x="865568" y="2971481"/>
        <a:ext cx="5168709" cy="796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CA6E7-0FDA-4671-9568-088F6BDA4C51}">
      <dsp:nvSpPr>
        <dsp:cNvPr id="0" name=""/>
        <dsp:cNvSpPr/>
      </dsp:nvSpPr>
      <dsp:spPr>
        <a:xfrm>
          <a:off x="0" y="124710"/>
          <a:ext cx="4554680" cy="68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A7001D-11B2-409F-A5DB-0594B80EEB5E}">
      <dsp:nvSpPr>
        <dsp:cNvPr id="0" name=""/>
        <dsp:cNvSpPr/>
      </dsp:nvSpPr>
      <dsp:spPr>
        <a:xfrm>
          <a:off x="20758" y="140150"/>
          <a:ext cx="37743" cy="37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EAD569-EA9D-4DAD-AB0F-EFB4C079E824}">
      <dsp:nvSpPr>
        <dsp:cNvPr id="0" name=""/>
        <dsp:cNvSpPr/>
      </dsp:nvSpPr>
      <dsp:spPr>
        <a:xfrm>
          <a:off x="79260" y="124710"/>
          <a:ext cx="4215470" cy="166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98" tIns="175798" rIns="175798" bIns="175798" numCol="1" spcCol="1270" anchor="ctr" anchorCtr="0">
          <a:noAutofit/>
        </a:bodyPr>
        <a:lstStyle/>
        <a:p>
          <a:pPr marL="0" lvl="0" indent="0" algn="l" defTabSz="622300">
            <a:lnSpc>
              <a:spcPct val="100000"/>
            </a:lnSpc>
            <a:spcBef>
              <a:spcPct val="0"/>
            </a:spcBef>
            <a:spcAft>
              <a:spcPct val="35000"/>
            </a:spcAft>
            <a:buNone/>
          </a:pPr>
          <a:r>
            <a:rPr lang="en-IN" sz="1400" b="0" i="0" kern="1200"/>
            <a:t>The correlation heatmap shows strong correlations between (chest temperature and hand temperature), (ankle temperature and chest temperature), (ankle magnetometer reading and chest magnetometer reading) and (chest magnetometer Z reading and chest acceleration Z reading.</a:t>
          </a:r>
          <a:endParaRPr lang="en-US" sz="1400" kern="1200"/>
        </a:p>
      </dsp:txBody>
      <dsp:txXfrm>
        <a:off x="79260" y="124710"/>
        <a:ext cx="4215470" cy="1661083"/>
      </dsp:txXfrm>
    </dsp:sp>
    <dsp:sp modelId="{E03A2E01-53ED-409D-87DC-50EC0F1631C5}">
      <dsp:nvSpPr>
        <dsp:cNvPr id="0" name=""/>
        <dsp:cNvSpPr/>
      </dsp:nvSpPr>
      <dsp:spPr>
        <a:xfrm>
          <a:off x="0" y="1984041"/>
          <a:ext cx="4554680" cy="686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6B3A5-D679-4C79-A5EF-FC126E5483D2}">
      <dsp:nvSpPr>
        <dsp:cNvPr id="0" name=""/>
        <dsp:cNvSpPr/>
      </dsp:nvSpPr>
      <dsp:spPr>
        <a:xfrm>
          <a:off x="20758" y="1999481"/>
          <a:ext cx="37743" cy="37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3F5CC-751D-4359-871D-2307D7828782}">
      <dsp:nvSpPr>
        <dsp:cNvPr id="0" name=""/>
        <dsp:cNvSpPr/>
      </dsp:nvSpPr>
      <dsp:spPr>
        <a:xfrm>
          <a:off x="79260" y="1984041"/>
          <a:ext cx="4215470" cy="166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98" tIns="175798" rIns="175798" bIns="175798" numCol="1" spcCol="1270" anchor="ctr" anchorCtr="0">
          <a:noAutofit/>
        </a:bodyPr>
        <a:lstStyle/>
        <a:p>
          <a:pPr marL="0" lvl="0" indent="0" algn="l" defTabSz="622300">
            <a:lnSpc>
              <a:spcPct val="100000"/>
            </a:lnSpc>
            <a:spcBef>
              <a:spcPct val="0"/>
            </a:spcBef>
            <a:spcAft>
              <a:spcPct val="35000"/>
            </a:spcAft>
            <a:buNone/>
          </a:pPr>
          <a:r>
            <a:rPr lang="en-IN" sz="1400" b="0" i="0" kern="1200"/>
            <a:t>This correlation opens the possibility for trying out dimensionality reduction techniques such as Principal Component Analysis (PCA) to simplify the dataset without losing too much information.</a:t>
          </a:r>
          <a:endParaRPr lang="en-US" sz="1400" kern="1200"/>
        </a:p>
      </dsp:txBody>
      <dsp:txXfrm>
        <a:off x="79260" y="1984041"/>
        <a:ext cx="4215470" cy="1661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A7573-847E-49E8-BBA0-2A458CD55C98}">
      <dsp:nvSpPr>
        <dsp:cNvPr id="0" name=""/>
        <dsp:cNvSpPr/>
      </dsp:nvSpPr>
      <dsp:spPr>
        <a:xfrm>
          <a:off x="141590" y="1213204"/>
          <a:ext cx="1013893" cy="8543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20E84-BD4A-4194-8676-26D2E78F7ED7}">
      <dsp:nvSpPr>
        <dsp:cNvPr id="0" name=""/>
        <dsp:cNvSpPr/>
      </dsp:nvSpPr>
      <dsp:spPr>
        <a:xfrm>
          <a:off x="29463" y="2308747"/>
          <a:ext cx="4315781"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Since this is a multiclass classification problem with over 33 features, we will be using the below ML algorithms to predict the different classes:</a:t>
          </a:r>
          <a:endParaRPr lang="en-US" sz="1400" kern="1200" dirty="0"/>
        </a:p>
      </dsp:txBody>
      <dsp:txXfrm>
        <a:off x="29463" y="2308747"/>
        <a:ext cx="4315781" cy="668250"/>
      </dsp:txXfrm>
    </dsp:sp>
    <dsp:sp modelId="{DAC22694-25E5-4E09-8AFA-680AAEB8C27F}">
      <dsp:nvSpPr>
        <dsp:cNvPr id="0" name=""/>
        <dsp:cNvSpPr/>
      </dsp:nvSpPr>
      <dsp:spPr>
        <a:xfrm>
          <a:off x="29463" y="3023554"/>
          <a:ext cx="4315781" cy="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IN" sz="1400" kern="1200" dirty="0"/>
            <a:t>Logistic Regression</a:t>
          </a:r>
          <a:endParaRPr lang="en-US" sz="1400" kern="1200" dirty="0"/>
        </a:p>
        <a:p>
          <a:pPr marL="0" lvl="0" indent="0" algn="l" defTabSz="622300">
            <a:lnSpc>
              <a:spcPct val="100000"/>
            </a:lnSpc>
            <a:spcBef>
              <a:spcPct val="0"/>
            </a:spcBef>
            <a:spcAft>
              <a:spcPct val="35000"/>
            </a:spcAft>
            <a:buNone/>
          </a:pPr>
          <a:r>
            <a:rPr lang="en-IN" sz="1400" kern="1200" dirty="0"/>
            <a:t>Decision Trees</a:t>
          </a:r>
          <a:endParaRPr lang="en-US" sz="1400" kern="1200" dirty="0"/>
        </a:p>
        <a:p>
          <a:pPr marL="0" lvl="0" indent="0" algn="l" defTabSz="622300">
            <a:lnSpc>
              <a:spcPct val="100000"/>
            </a:lnSpc>
            <a:spcBef>
              <a:spcPct val="0"/>
            </a:spcBef>
            <a:spcAft>
              <a:spcPct val="35000"/>
            </a:spcAft>
            <a:buNone/>
          </a:pPr>
          <a:r>
            <a:rPr lang="en-IN" sz="1400" kern="1200" dirty="0"/>
            <a:t>Random Forests</a:t>
          </a:r>
          <a:endParaRPr lang="en-US" sz="1400" kern="1200" dirty="0"/>
        </a:p>
        <a:p>
          <a:pPr marL="0" lvl="0" indent="0" algn="l" defTabSz="622300">
            <a:lnSpc>
              <a:spcPct val="100000"/>
            </a:lnSpc>
            <a:spcBef>
              <a:spcPct val="0"/>
            </a:spcBef>
            <a:spcAft>
              <a:spcPct val="35000"/>
            </a:spcAft>
            <a:buNone/>
          </a:pPr>
          <a:r>
            <a:rPr lang="en-IN" sz="1400" kern="1200" dirty="0"/>
            <a:t>Support Vector Machines</a:t>
          </a:r>
          <a:endParaRPr lang="en-US" sz="1400" kern="1200" dirty="0"/>
        </a:p>
        <a:p>
          <a:pPr marL="0" lvl="0" indent="0" algn="l" defTabSz="622300">
            <a:lnSpc>
              <a:spcPct val="100000"/>
            </a:lnSpc>
            <a:spcBef>
              <a:spcPct val="0"/>
            </a:spcBef>
            <a:spcAft>
              <a:spcPct val="35000"/>
            </a:spcAft>
            <a:buNone/>
          </a:pPr>
          <a:r>
            <a:rPr lang="en-IN" sz="1400" kern="1200" dirty="0"/>
            <a:t>Deep Neural Networks</a:t>
          </a:r>
          <a:endParaRPr lang="en-US" sz="1400" kern="1200" dirty="0"/>
        </a:p>
      </dsp:txBody>
      <dsp:txXfrm>
        <a:off x="29463" y="3023554"/>
        <a:ext cx="4315781" cy="927"/>
      </dsp:txXfrm>
    </dsp:sp>
    <dsp:sp modelId="{81BB0EF6-0704-4DC7-991E-04ECA23DA638}">
      <dsp:nvSpPr>
        <dsp:cNvPr id="0" name=""/>
        <dsp:cNvSpPr/>
      </dsp:nvSpPr>
      <dsp:spPr>
        <a:xfrm>
          <a:off x="5132314" y="1191934"/>
          <a:ext cx="1174530" cy="939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BBFA9-7169-4DBB-92A5-C31B24295C83}">
      <dsp:nvSpPr>
        <dsp:cNvPr id="0" name=""/>
        <dsp:cNvSpPr/>
      </dsp:nvSpPr>
      <dsp:spPr>
        <a:xfrm>
          <a:off x="5100506" y="2330018"/>
          <a:ext cx="4315781"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kern="1200" dirty="0"/>
            <a:t>We’ll also be following the below techniques in modelling the ML algorithms:</a:t>
          </a:r>
          <a:endParaRPr lang="en-US" sz="1400" kern="1200" dirty="0"/>
        </a:p>
      </dsp:txBody>
      <dsp:txXfrm>
        <a:off x="5100506" y="2330018"/>
        <a:ext cx="4315781" cy="668250"/>
      </dsp:txXfrm>
    </dsp:sp>
    <dsp:sp modelId="{669AD4CA-4445-4192-8AC0-EA51C41B2BC5}">
      <dsp:nvSpPr>
        <dsp:cNvPr id="0" name=""/>
        <dsp:cNvSpPr/>
      </dsp:nvSpPr>
      <dsp:spPr>
        <a:xfrm>
          <a:off x="5100506" y="3044824"/>
          <a:ext cx="4315781" cy="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IN" sz="1400" b="0" i="0" kern="1200" dirty="0"/>
            <a:t>Gradient Boosting</a:t>
          </a:r>
          <a:endParaRPr lang="en-US" sz="1400" kern="1200" dirty="0"/>
        </a:p>
        <a:p>
          <a:pPr marL="0" lvl="0" indent="0" algn="l" defTabSz="622300">
            <a:lnSpc>
              <a:spcPct val="100000"/>
            </a:lnSpc>
            <a:spcBef>
              <a:spcPct val="0"/>
            </a:spcBef>
            <a:spcAft>
              <a:spcPct val="35000"/>
            </a:spcAft>
            <a:buNone/>
          </a:pPr>
          <a:r>
            <a:rPr lang="en-IN" sz="1400" kern="1200" dirty="0"/>
            <a:t>B</a:t>
          </a:r>
          <a:r>
            <a:rPr lang="en-IN" sz="1400" b="0" i="0" kern="1200" dirty="0"/>
            <a:t>agging</a:t>
          </a:r>
          <a:endParaRPr lang="en-US" sz="1400" kern="1200" dirty="0"/>
        </a:p>
        <a:p>
          <a:pPr marL="0" lvl="0" indent="0" algn="l" defTabSz="622300">
            <a:lnSpc>
              <a:spcPct val="100000"/>
            </a:lnSpc>
            <a:spcBef>
              <a:spcPct val="0"/>
            </a:spcBef>
            <a:spcAft>
              <a:spcPct val="35000"/>
            </a:spcAft>
            <a:buNone/>
          </a:pPr>
          <a:r>
            <a:rPr lang="en-IN" sz="1400" b="0" i="0" kern="1200" dirty="0"/>
            <a:t>Model </a:t>
          </a:r>
          <a:r>
            <a:rPr lang="en-IN" sz="1400" b="0" i="0" kern="1200" dirty="0" err="1"/>
            <a:t>Ensembling</a:t>
          </a:r>
          <a:endParaRPr lang="en-US" sz="1400" kern="1200" dirty="0"/>
        </a:p>
        <a:p>
          <a:pPr marL="0" lvl="0" indent="0" algn="l" defTabSz="622300">
            <a:lnSpc>
              <a:spcPct val="100000"/>
            </a:lnSpc>
            <a:spcBef>
              <a:spcPct val="0"/>
            </a:spcBef>
            <a:spcAft>
              <a:spcPct val="35000"/>
            </a:spcAft>
            <a:buNone/>
          </a:pPr>
          <a:r>
            <a:rPr lang="en-IN" sz="1400" b="0" i="0" kern="1200" dirty="0"/>
            <a:t>Cross Validation (Grid Search/ Random Search)</a:t>
          </a:r>
          <a:endParaRPr lang="en-US" sz="1400" kern="1200" dirty="0"/>
        </a:p>
        <a:p>
          <a:pPr marL="0" lvl="0" indent="0" algn="l" defTabSz="622300">
            <a:lnSpc>
              <a:spcPct val="100000"/>
            </a:lnSpc>
            <a:spcBef>
              <a:spcPct val="0"/>
            </a:spcBef>
            <a:spcAft>
              <a:spcPct val="35000"/>
            </a:spcAft>
            <a:buNone/>
          </a:pPr>
          <a:r>
            <a:rPr lang="en-IN" sz="1400" b="0" i="0" kern="1200" dirty="0" err="1"/>
            <a:t>AutoML</a:t>
          </a:r>
          <a:br>
            <a:rPr lang="en-IN" sz="1400" kern="1200" dirty="0"/>
          </a:br>
          <a:endParaRPr lang="en-US" sz="1400" kern="1200" dirty="0"/>
        </a:p>
      </dsp:txBody>
      <dsp:txXfrm>
        <a:off x="5100506" y="3044824"/>
        <a:ext cx="4315781" cy="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666C7-B4AF-4F02-9DE8-282D3DF3E12C}">
      <dsp:nvSpPr>
        <dsp:cNvPr id="0" name=""/>
        <dsp:cNvSpPr/>
      </dsp:nvSpPr>
      <dsp:spPr>
        <a:xfrm>
          <a:off x="0" y="6228"/>
          <a:ext cx="10515600" cy="7913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484ED-FAD9-405F-955B-A150E441D26F}">
      <dsp:nvSpPr>
        <dsp:cNvPr id="0" name=""/>
        <dsp:cNvSpPr/>
      </dsp:nvSpPr>
      <dsp:spPr>
        <a:xfrm>
          <a:off x="239377" y="184277"/>
          <a:ext cx="435656" cy="435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5CE86-5D3C-4C57-90CD-54B84A1839C0}">
      <dsp:nvSpPr>
        <dsp:cNvPr id="0" name=""/>
        <dsp:cNvSpPr/>
      </dsp:nvSpPr>
      <dsp:spPr>
        <a:xfrm>
          <a:off x="914410" y="6228"/>
          <a:ext cx="9587106" cy="816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6" tIns="86366" rIns="86366" bIns="86366" numCol="1" spcCol="1270" anchor="ctr" anchorCtr="0">
          <a:noAutofit/>
        </a:bodyPr>
        <a:lstStyle/>
        <a:p>
          <a:pPr marL="0" lvl="0" indent="0" algn="l" defTabSz="622300">
            <a:lnSpc>
              <a:spcPct val="100000"/>
            </a:lnSpc>
            <a:spcBef>
              <a:spcPct val="0"/>
            </a:spcBef>
            <a:spcAft>
              <a:spcPct val="35000"/>
            </a:spcAft>
            <a:buNone/>
          </a:pPr>
          <a:r>
            <a:rPr lang="en-IN" sz="1400" b="1" i="0" kern="1200" dirty="0"/>
            <a:t>Logistic Regression: </a:t>
          </a:r>
          <a:r>
            <a:rPr lang="en-IN" sz="1400" b="0" i="0" kern="1200" dirty="0"/>
            <a:t>Logistic Regression is a simple model that serves as a great starting point for our classification problem. It allows us to set the baseline for comparison with more complex models.</a:t>
          </a:r>
          <a:endParaRPr lang="en-US" sz="1400" kern="1200" dirty="0"/>
        </a:p>
      </dsp:txBody>
      <dsp:txXfrm>
        <a:off x="914410" y="6228"/>
        <a:ext cx="9587106" cy="816058"/>
      </dsp:txXfrm>
    </dsp:sp>
    <dsp:sp modelId="{182A23A7-4731-41C1-A38B-1725237FBE86}">
      <dsp:nvSpPr>
        <dsp:cNvPr id="0" name=""/>
        <dsp:cNvSpPr/>
      </dsp:nvSpPr>
      <dsp:spPr>
        <a:xfrm>
          <a:off x="0" y="1026301"/>
          <a:ext cx="10515600" cy="7913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16B91-0B70-467C-9A8F-81A7A0E63BAF}">
      <dsp:nvSpPr>
        <dsp:cNvPr id="0" name=""/>
        <dsp:cNvSpPr/>
      </dsp:nvSpPr>
      <dsp:spPr>
        <a:xfrm>
          <a:off x="239377" y="1204350"/>
          <a:ext cx="435656" cy="435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80BC0A-03EA-4377-B69F-BA7D127BDCD5}">
      <dsp:nvSpPr>
        <dsp:cNvPr id="0" name=""/>
        <dsp:cNvSpPr/>
      </dsp:nvSpPr>
      <dsp:spPr>
        <a:xfrm>
          <a:off x="914410" y="1026301"/>
          <a:ext cx="9587106" cy="816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6" tIns="86366" rIns="86366" bIns="86366" numCol="1" spcCol="1270" anchor="ctr" anchorCtr="0">
          <a:noAutofit/>
        </a:bodyPr>
        <a:lstStyle/>
        <a:p>
          <a:pPr marL="0" lvl="0" indent="0" algn="l" defTabSz="622300">
            <a:lnSpc>
              <a:spcPct val="100000"/>
            </a:lnSpc>
            <a:spcBef>
              <a:spcPct val="0"/>
            </a:spcBef>
            <a:spcAft>
              <a:spcPct val="35000"/>
            </a:spcAft>
            <a:buNone/>
          </a:pPr>
          <a:r>
            <a:rPr lang="en-IN" sz="1400" b="1" i="0" kern="1200" dirty="0"/>
            <a:t>Decision Trees: </a:t>
          </a:r>
          <a:r>
            <a:rPr lang="en-IN" sz="1400" b="0" i="0" kern="1200" dirty="0"/>
            <a:t>For our activity prediction problem Decision Trees are helpful because they would help in capturing non-linear relationships and allowing us to distinguish between sets of activities.</a:t>
          </a:r>
          <a:endParaRPr lang="en-US" sz="1400" kern="1200" dirty="0"/>
        </a:p>
      </dsp:txBody>
      <dsp:txXfrm>
        <a:off x="914410" y="1026301"/>
        <a:ext cx="9587106" cy="816058"/>
      </dsp:txXfrm>
    </dsp:sp>
    <dsp:sp modelId="{1997D1CD-4B79-4DB5-AC4E-A8A52CF3133E}">
      <dsp:nvSpPr>
        <dsp:cNvPr id="0" name=""/>
        <dsp:cNvSpPr/>
      </dsp:nvSpPr>
      <dsp:spPr>
        <a:xfrm>
          <a:off x="0" y="2046374"/>
          <a:ext cx="10515600" cy="7913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26165-8D95-4978-86E3-0B0980D2F02C}">
      <dsp:nvSpPr>
        <dsp:cNvPr id="0" name=""/>
        <dsp:cNvSpPr/>
      </dsp:nvSpPr>
      <dsp:spPr>
        <a:xfrm>
          <a:off x="239377" y="2224423"/>
          <a:ext cx="435656" cy="435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15F72-642B-40E7-B9D4-5F7ABF02F237}">
      <dsp:nvSpPr>
        <dsp:cNvPr id="0" name=""/>
        <dsp:cNvSpPr/>
      </dsp:nvSpPr>
      <dsp:spPr>
        <a:xfrm>
          <a:off x="914410" y="2046374"/>
          <a:ext cx="9587106" cy="816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6" tIns="86366" rIns="86366" bIns="86366" numCol="1" spcCol="1270" anchor="ctr" anchorCtr="0">
          <a:noAutofit/>
        </a:bodyPr>
        <a:lstStyle/>
        <a:p>
          <a:pPr marL="0" lvl="0" indent="0" algn="l" defTabSz="622300">
            <a:lnSpc>
              <a:spcPct val="100000"/>
            </a:lnSpc>
            <a:spcBef>
              <a:spcPct val="0"/>
            </a:spcBef>
            <a:spcAft>
              <a:spcPct val="35000"/>
            </a:spcAft>
            <a:buNone/>
          </a:pPr>
          <a:r>
            <a:rPr lang="en-IN" sz="1400" b="1" i="0" kern="1200" dirty="0"/>
            <a:t>Random Forests:  </a:t>
          </a:r>
          <a:r>
            <a:rPr lang="en-IN" sz="1400" b="0" i="0" kern="1200" dirty="0"/>
            <a:t>Random forests are ensembles of multiple decision trees which makes the prediction of our data more stable, accurate, and robust than a single tree.</a:t>
          </a:r>
          <a:endParaRPr lang="en-US" sz="1400" kern="1200" dirty="0"/>
        </a:p>
      </dsp:txBody>
      <dsp:txXfrm>
        <a:off x="914410" y="2046374"/>
        <a:ext cx="9587106" cy="816058"/>
      </dsp:txXfrm>
    </dsp:sp>
    <dsp:sp modelId="{1613AF3F-C6F5-4F04-8BEC-282EEE6226BD}">
      <dsp:nvSpPr>
        <dsp:cNvPr id="0" name=""/>
        <dsp:cNvSpPr/>
      </dsp:nvSpPr>
      <dsp:spPr>
        <a:xfrm>
          <a:off x="0" y="3066447"/>
          <a:ext cx="10515600" cy="7913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F9015-93EE-4E19-92FB-2639447996F8}">
      <dsp:nvSpPr>
        <dsp:cNvPr id="0" name=""/>
        <dsp:cNvSpPr/>
      </dsp:nvSpPr>
      <dsp:spPr>
        <a:xfrm>
          <a:off x="239377" y="3244496"/>
          <a:ext cx="435656" cy="435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750D43-C216-431A-A057-1161B78347DC}">
      <dsp:nvSpPr>
        <dsp:cNvPr id="0" name=""/>
        <dsp:cNvSpPr/>
      </dsp:nvSpPr>
      <dsp:spPr>
        <a:xfrm>
          <a:off x="914410" y="3066447"/>
          <a:ext cx="9587106" cy="816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6" tIns="86366" rIns="86366" bIns="86366" numCol="1" spcCol="1270" anchor="ctr" anchorCtr="0">
          <a:noAutofit/>
        </a:bodyPr>
        <a:lstStyle/>
        <a:p>
          <a:pPr marL="0" lvl="0" indent="0" algn="l" defTabSz="622300">
            <a:lnSpc>
              <a:spcPct val="100000"/>
            </a:lnSpc>
            <a:spcBef>
              <a:spcPct val="0"/>
            </a:spcBef>
            <a:spcAft>
              <a:spcPct val="35000"/>
            </a:spcAft>
            <a:buNone/>
          </a:pPr>
          <a:r>
            <a:rPr lang="en-IN" sz="1400" b="1" i="0" kern="1200" dirty="0"/>
            <a:t>Support Vector Machines: </a:t>
          </a:r>
          <a:r>
            <a:rPr lang="en-IN" sz="1400" b="0" i="0" kern="1200" dirty="0"/>
            <a:t>As Support Vector Machines are well suited for handling high dimensional data by generating complex decision boundaries by utilizing kernel functions, This applies to our problem as well, since our data has a large number of features.</a:t>
          </a:r>
          <a:endParaRPr lang="en-US" sz="1400" kern="1200" dirty="0"/>
        </a:p>
      </dsp:txBody>
      <dsp:txXfrm>
        <a:off x="914410" y="3066447"/>
        <a:ext cx="9587106" cy="816058"/>
      </dsp:txXfrm>
    </dsp:sp>
    <dsp:sp modelId="{05B48AB3-C98F-46E8-A985-410FDE13A5FF}">
      <dsp:nvSpPr>
        <dsp:cNvPr id="0" name=""/>
        <dsp:cNvSpPr/>
      </dsp:nvSpPr>
      <dsp:spPr>
        <a:xfrm>
          <a:off x="0" y="4086520"/>
          <a:ext cx="10515600" cy="7913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54D26-378F-44F5-BF8A-A9B77BA5A102}">
      <dsp:nvSpPr>
        <dsp:cNvPr id="0" name=""/>
        <dsp:cNvSpPr/>
      </dsp:nvSpPr>
      <dsp:spPr>
        <a:xfrm>
          <a:off x="239377" y="4264569"/>
          <a:ext cx="435656" cy="435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2DF1D-9396-42DB-AE4B-607676DB6003}">
      <dsp:nvSpPr>
        <dsp:cNvPr id="0" name=""/>
        <dsp:cNvSpPr/>
      </dsp:nvSpPr>
      <dsp:spPr>
        <a:xfrm>
          <a:off x="914410" y="4086520"/>
          <a:ext cx="9587106" cy="816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66" tIns="86366" rIns="86366" bIns="86366" numCol="1" spcCol="1270" anchor="ctr" anchorCtr="0">
          <a:noAutofit/>
        </a:bodyPr>
        <a:lstStyle/>
        <a:p>
          <a:pPr marL="0" lvl="0" indent="0" algn="l" defTabSz="622300">
            <a:lnSpc>
              <a:spcPct val="100000"/>
            </a:lnSpc>
            <a:spcBef>
              <a:spcPct val="0"/>
            </a:spcBef>
            <a:spcAft>
              <a:spcPct val="35000"/>
            </a:spcAft>
            <a:buNone/>
          </a:pPr>
          <a:r>
            <a:rPr lang="en-IN" sz="1400" b="1" i="0" kern="1200" dirty="0"/>
            <a:t>Deep Neural Networks: </a:t>
          </a:r>
          <a:r>
            <a:rPr lang="en-IN" sz="1400" b="0" i="0" kern="1200" dirty="0"/>
            <a:t>Deep Neural Networks can learn complex patterns within a dataset. For our dataset, they are ideal as they can capture non-linear relationships between the sensor data and hence improve accuracy.</a:t>
          </a:r>
          <a:endParaRPr lang="en-US" sz="1400" kern="1200" dirty="0"/>
        </a:p>
      </dsp:txBody>
      <dsp:txXfrm>
        <a:off x="914410" y="4086520"/>
        <a:ext cx="9587106" cy="816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84D36-04E4-A54F-B31E-5AC1E49BF037}">
      <dsp:nvSpPr>
        <dsp:cNvPr id="0" name=""/>
        <dsp:cNvSpPr/>
      </dsp:nvSpPr>
      <dsp:spPr>
        <a:xfrm>
          <a:off x="3547" y="964904"/>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0C957-C444-B84B-BBDC-2FC63AB350D2}">
      <dsp:nvSpPr>
        <dsp:cNvPr id="0" name=""/>
        <dsp:cNvSpPr/>
      </dsp:nvSpPr>
      <dsp:spPr>
        <a:xfrm>
          <a:off x="195609" y="1147363"/>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Gradient Boosting</a:t>
          </a:r>
          <a:endParaRPr lang="en-US" sz="1800" kern="1200"/>
        </a:p>
      </dsp:txBody>
      <dsp:txXfrm>
        <a:off x="227758" y="1179512"/>
        <a:ext cx="1664259" cy="1033336"/>
      </dsp:txXfrm>
    </dsp:sp>
    <dsp:sp modelId="{8EA6964B-6295-F642-B861-5A603CCD3226}">
      <dsp:nvSpPr>
        <dsp:cNvPr id="0" name=""/>
        <dsp:cNvSpPr/>
      </dsp:nvSpPr>
      <dsp:spPr>
        <a:xfrm>
          <a:off x="2116228" y="964904"/>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6DBD1-B5C1-D848-A795-C0F2CF435A8F}">
      <dsp:nvSpPr>
        <dsp:cNvPr id="0" name=""/>
        <dsp:cNvSpPr/>
      </dsp:nvSpPr>
      <dsp:spPr>
        <a:xfrm>
          <a:off x="2308290" y="1147363"/>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B</a:t>
          </a:r>
          <a:r>
            <a:rPr lang="en-IN" sz="1800" b="0" i="0" kern="1200"/>
            <a:t>agging</a:t>
          </a:r>
          <a:endParaRPr lang="en-US" sz="1800" kern="1200"/>
        </a:p>
      </dsp:txBody>
      <dsp:txXfrm>
        <a:off x="2340439" y="1179512"/>
        <a:ext cx="1664259" cy="1033336"/>
      </dsp:txXfrm>
    </dsp:sp>
    <dsp:sp modelId="{6C75BB37-2C2B-0945-A7F5-BC0D52871459}">
      <dsp:nvSpPr>
        <dsp:cNvPr id="0" name=""/>
        <dsp:cNvSpPr/>
      </dsp:nvSpPr>
      <dsp:spPr>
        <a:xfrm>
          <a:off x="4228910" y="964904"/>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B3756-CC8C-3F43-9A71-7FAEE2F11CE5}">
      <dsp:nvSpPr>
        <dsp:cNvPr id="0" name=""/>
        <dsp:cNvSpPr/>
      </dsp:nvSpPr>
      <dsp:spPr>
        <a:xfrm>
          <a:off x="4420972" y="1147363"/>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Model Ensembling</a:t>
          </a:r>
          <a:endParaRPr lang="en-US" sz="1800" kern="1200"/>
        </a:p>
      </dsp:txBody>
      <dsp:txXfrm>
        <a:off x="4453121" y="1179512"/>
        <a:ext cx="1664259" cy="1033336"/>
      </dsp:txXfrm>
    </dsp:sp>
    <dsp:sp modelId="{02B0540F-C359-344D-8799-0903402E06E3}">
      <dsp:nvSpPr>
        <dsp:cNvPr id="0" name=""/>
        <dsp:cNvSpPr/>
      </dsp:nvSpPr>
      <dsp:spPr>
        <a:xfrm>
          <a:off x="6341591" y="964904"/>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01F142-B3C8-3945-8821-CECF13362991}">
      <dsp:nvSpPr>
        <dsp:cNvPr id="0" name=""/>
        <dsp:cNvSpPr/>
      </dsp:nvSpPr>
      <dsp:spPr>
        <a:xfrm>
          <a:off x="6533653" y="1147363"/>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Cross Validation (Grid Search/ Random Search)</a:t>
          </a:r>
          <a:endParaRPr lang="en-US" sz="1800" kern="1200"/>
        </a:p>
      </dsp:txBody>
      <dsp:txXfrm>
        <a:off x="6565802" y="1179512"/>
        <a:ext cx="1664259" cy="1033336"/>
      </dsp:txXfrm>
    </dsp:sp>
    <dsp:sp modelId="{BF53020F-6A5C-CC44-A94B-F329B2D4454C}">
      <dsp:nvSpPr>
        <dsp:cNvPr id="0" name=""/>
        <dsp:cNvSpPr/>
      </dsp:nvSpPr>
      <dsp:spPr>
        <a:xfrm>
          <a:off x="8454273" y="964904"/>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1B59D6-1C29-5F40-87ED-C24FBB6D36FA}">
      <dsp:nvSpPr>
        <dsp:cNvPr id="0" name=""/>
        <dsp:cNvSpPr/>
      </dsp:nvSpPr>
      <dsp:spPr>
        <a:xfrm>
          <a:off x="8646335" y="1147363"/>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AutoML</a:t>
          </a:r>
          <a:endParaRPr lang="en-US" sz="1800" kern="1200"/>
        </a:p>
      </dsp:txBody>
      <dsp:txXfrm>
        <a:off x="8678484" y="1179512"/>
        <a:ext cx="1664259" cy="10333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11/14/24</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429029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4035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0287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11/14/24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5964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11/14/24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376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9660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11/14/24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4167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11/14/24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394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11/14/24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614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0DB7ABA-0172-4F9C-889D-567164F66BCD}" type="datetime1">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8772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11/14/24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634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11/14/24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9708870"/>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chive.ics.uci.edu/dataset/231/pamap2+physical+activity+monitorin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network&#10;&#10;Description automatically generated">
            <a:extLst>
              <a:ext uri="{FF2B5EF4-FFF2-40B4-BE49-F238E27FC236}">
                <a16:creationId xmlns:a16="http://schemas.microsoft.com/office/drawing/2014/main" id="{8E86AAA8-FE2A-E87F-6652-09E2CDEE77E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288"/>
                    </a14:imgEffect>
                    <a14:imgEffect>
                      <a14:saturation sat="144000"/>
                    </a14:imgEffect>
                  </a14:imgLayer>
                </a14:imgProps>
              </a:ext>
            </a:extLst>
          </a:blip>
          <a:srcRect l="700" t="10098" r="8389" b="-2"/>
          <a:stretch/>
        </p:blipFill>
        <p:spPr>
          <a:xfrm>
            <a:off x="3611609" y="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A2A650-60B8-8296-41F8-44374895685D}"/>
              </a:ext>
            </a:extLst>
          </p:cNvPr>
          <p:cNvSpPr>
            <a:spLocks noGrp="1"/>
          </p:cNvSpPr>
          <p:nvPr>
            <p:ph type="ctrTitle"/>
          </p:nvPr>
        </p:nvSpPr>
        <p:spPr>
          <a:xfrm>
            <a:off x="481029" y="610133"/>
            <a:ext cx="4840254" cy="3287990"/>
          </a:xfrm>
        </p:spPr>
        <p:txBody>
          <a:bodyPr vert="horz" lIns="91440" tIns="45720" rIns="91440" bIns="45720" rtlCol="0" anchor="b">
            <a:normAutofit/>
          </a:bodyPr>
          <a:lstStyle/>
          <a:p>
            <a:pPr algn="l"/>
            <a:r>
              <a:rPr lang="en-US" sz="3600" dirty="0"/>
              <a:t>Project Deliverable - 2 </a:t>
            </a:r>
            <a:br>
              <a:rPr lang="en-US" sz="3600" dirty="0"/>
            </a:br>
            <a:r>
              <a:rPr lang="en-US" sz="3600" dirty="0"/>
              <a:t>Physical Activity Prediction using wearable device data</a:t>
            </a:r>
          </a:p>
        </p:txBody>
      </p:sp>
      <p:sp>
        <p:nvSpPr>
          <p:cNvPr id="3" name="Subtitle 2">
            <a:extLst>
              <a:ext uri="{FF2B5EF4-FFF2-40B4-BE49-F238E27FC236}">
                <a16:creationId xmlns:a16="http://schemas.microsoft.com/office/drawing/2014/main" id="{B4D488BC-44E8-C48E-62CB-CB95473EB480}"/>
              </a:ext>
            </a:extLst>
          </p:cNvPr>
          <p:cNvSpPr>
            <a:spLocks noGrp="1"/>
          </p:cNvSpPr>
          <p:nvPr>
            <p:ph type="subTitle" idx="1"/>
          </p:nvPr>
        </p:nvSpPr>
        <p:spPr>
          <a:xfrm>
            <a:off x="662152" y="4748088"/>
            <a:ext cx="3839187" cy="2200680"/>
          </a:xfrm>
        </p:spPr>
        <p:txBody>
          <a:bodyPr vert="horz" lIns="91440" tIns="45720" rIns="91440" bIns="45720" rtlCol="0">
            <a:normAutofit/>
          </a:bodyPr>
          <a:lstStyle/>
          <a:p>
            <a:pPr algn="l"/>
            <a:r>
              <a:rPr lang="en-US" sz="1200" b="1" i="1" u="sng" dirty="0"/>
              <a:t>Group - 17</a:t>
            </a:r>
          </a:p>
          <a:p>
            <a:pPr indent="-228600" algn="l">
              <a:buFont typeface="Arial" panose="020B0604020202020204" pitchFamily="34" charset="0"/>
              <a:buChar char="•"/>
            </a:pPr>
            <a:r>
              <a:rPr lang="en-US" sz="1200" dirty="0"/>
              <a:t>Gautam </a:t>
            </a:r>
            <a:r>
              <a:rPr lang="en-US" sz="1200" dirty="0" err="1"/>
              <a:t>Vanishree</a:t>
            </a:r>
            <a:r>
              <a:rPr lang="en-US" sz="1200" dirty="0"/>
              <a:t> Raghu</a:t>
            </a:r>
          </a:p>
          <a:p>
            <a:pPr indent="-228600" algn="l">
              <a:buFont typeface="Arial" panose="020B0604020202020204" pitchFamily="34" charset="0"/>
              <a:buChar char="•"/>
            </a:pPr>
            <a:r>
              <a:rPr lang="en-US" sz="1200" dirty="0" err="1"/>
              <a:t>Krishen</a:t>
            </a:r>
            <a:r>
              <a:rPr lang="en-US" sz="1200" dirty="0"/>
              <a:t> </a:t>
            </a:r>
            <a:r>
              <a:rPr lang="en-US" sz="1200" dirty="0" err="1"/>
              <a:t>Jagani</a:t>
            </a:r>
            <a:endParaRPr lang="en-US" sz="1200" dirty="0"/>
          </a:p>
          <a:p>
            <a:pPr indent="-228600" algn="l">
              <a:buFont typeface="Arial" panose="020B0604020202020204" pitchFamily="34" charset="0"/>
              <a:buChar char="•"/>
            </a:pPr>
            <a:r>
              <a:rPr lang="en-US" sz="1200" dirty="0" err="1"/>
              <a:t>Yile</a:t>
            </a:r>
            <a:r>
              <a:rPr lang="en-US" sz="1200" dirty="0"/>
              <a:t> Xu</a:t>
            </a:r>
          </a:p>
          <a:p>
            <a:pPr indent="-228600" algn="l">
              <a:buFont typeface="Arial" panose="020B0604020202020204" pitchFamily="34" charset="0"/>
              <a:buChar char="•"/>
            </a:pPr>
            <a:r>
              <a:rPr lang="en-US" sz="1200" dirty="0" err="1"/>
              <a:t>Waasi</a:t>
            </a:r>
            <a:r>
              <a:rPr lang="en-US" sz="1200" dirty="0"/>
              <a:t> Ahmed </a:t>
            </a:r>
            <a:r>
              <a:rPr lang="en-US" sz="1200" dirty="0" err="1"/>
              <a:t>Jagirdar</a:t>
            </a:r>
            <a:endParaRPr lang="en-US" sz="1200" dirty="0"/>
          </a:p>
          <a:p>
            <a:pPr indent="-228600" algn="l">
              <a:buFont typeface="Arial" panose="020B0604020202020204" pitchFamily="34" charset="0"/>
              <a:buChar char="•"/>
            </a:pPr>
            <a:r>
              <a:rPr lang="en-US" sz="1200" dirty="0"/>
              <a:t>Jason </a:t>
            </a:r>
            <a:r>
              <a:rPr lang="en-US" sz="1200" dirty="0" err="1"/>
              <a:t>Misquitta</a:t>
            </a:r>
            <a:br>
              <a:rPr lang="en-US" sz="2000" dirty="0"/>
            </a:br>
            <a:endParaRPr lang="en-US" sz="2000"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4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C258-EFD9-4870-BFF4-8E20F0DE9B12}"/>
              </a:ext>
            </a:extLst>
          </p:cNvPr>
          <p:cNvSpPr>
            <a:spLocks noGrp="1"/>
          </p:cNvSpPr>
          <p:nvPr>
            <p:ph type="title"/>
          </p:nvPr>
        </p:nvSpPr>
        <p:spPr/>
        <p:txBody>
          <a:bodyPr/>
          <a:lstStyle/>
          <a:p>
            <a:r>
              <a:rPr lang="en-US" dirty="0"/>
              <a:t>Modelling techniques to be used</a:t>
            </a:r>
          </a:p>
        </p:txBody>
      </p:sp>
      <p:graphicFrame>
        <p:nvGraphicFramePr>
          <p:cNvPr id="5" name="Content Placeholder 2">
            <a:extLst>
              <a:ext uri="{FF2B5EF4-FFF2-40B4-BE49-F238E27FC236}">
                <a16:creationId xmlns:a16="http://schemas.microsoft.com/office/drawing/2014/main" id="{5E39A043-6D58-A950-8D0C-997CF35DD9B0}"/>
              </a:ext>
            </a:extLst>
          </p:cNvPr>
          <p:cNvGraphicFramePr>
            <a:graphicFrameLocks noGrp="1"/>
          </p:cNvGraphicFramePr>
          <p:nvPr>
            <p:ph idx="1"/>
            <p:extLst>
              <p:ext uri="{D42A27DB-BD31-4B8C-83A1-F6EECF244321}">
                <p14:modId xmlns:p14="http://schemas.microsoft.com/office/powerpoint/2010/main" val="2639981"/>
              </p:ext>
            </p:extLst>
          </p:nvPr>
        </p:nvGraphicFramePr>
        <p:xfrm>
          <a:off x="726989" y="1690688"/>
          <a:ext cx="10515600" cy="4908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879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3F454-9FD9-CB5C-358D-E372E38526A1}"/>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kern="1200">
                <a:latin typeface="+mj-lt"/>
                <a:ea typeface="+mj-ea"/>
                <a:cs typeface="+mj-cs"/>
              </a:rPr>
              <a:t>Other techniques to be followed in modelling the ML algorithms</a:t>
            </a:r>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TextBox 3">
            <a:extLst>
              <a:ext uri="{FF2B5EF4-FFF2-40B4-BE49-F238E27FC236}">
                <a16:creationId xmlns:a16="http://schemas.microsoft.com/office/drawing/2014/main" id="{DCDB0265-BA34-E643-B6A0-0B5954B2C324}"/>
              </a:ext>
            </a:extLst>
          </p:cNvPr>
          <p:cNvGraphicFramePr/>
          <p:nvPr>
            <p:extLst>
              <p:ext uri="{D42A27DB-BD31-4B8C-83A1-F6EECF244321}">
                <p14:modId xmlns:p14="http://schemas.microsoft.com/office/powerpoint/2010/main" val="216651464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261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9A6F-F5CA-403D-88F0-BCE558D0134D}"/>
              </a:ext>
            </a:extLst>
          </p:cNvPr>
          <p:cNvSpPr>
            <a:spLocks noGrp="1"/>
          </p:cNvSpPr>
          <p:nvPr>
            <p:ph type="title"/>
          </p:nvPr>
        </p:nvSpPr>
        <p:spPr/>
        <p:txBody>
          <a:bodyPr>
            <a:normAutofit/>
          </a:bodyPr>
          <a:lstStyle/>
          <a:p>
            <a:pPr rtl="0"/>
            <a:r>
              <a:rPr lang="en-IN" sz="3600" i="0" u="none" strike="noStrike" dirty="0">
                <a:solidFill>
                  <a:srgbClr val="000000"/>
                </a:solidFill>
                <a:effectLst/>
                <a:latin typeface="Calibri" panose="020F0502020204030204" pitchFamily="34" charset="0"/>
              </a:rPr>
              <a:t>Dataset Overview</a:t>
            </a:r>
            <a:endParaRPr lang="en-US" sz="7200" dirty="0"/>
          </a:p>
        </p:txBody>
      </p:sp>
      <p:sp>
        <p:nvSpPr>
          <p:cNvPr id="3" name="Content Placeholder 2">
            <a:extLst>
              <a:ext uri="{FF2B5EF4-FFF2-40B4-BE49-F238E27FC236}">
                <a16:creationId xmlns:a16="http://schemas.microsoft.com/office/drawing/2014/main" id="{82589C5C-C861-DDAE-8411-C14A2822CC10}"/>
              </a:ext>
            </a:extLst>
          </p:cNvPr>
          <p:cNvSpPr>
            <a:spLocks noGrp="1"/>
          </p:cNvSpPr>
          <p:nvPr>
            <p:ph idx="1"/>
          </p:nvPr>
        </p:nvSpPr>
        <p:spPr/>
        <p:txBody>
          <a:bodyPr/>
          <a:lstStyle/>
          <a:p>
            <a:pPr rtl="0" fontAlgn="base">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Dataset :</a:t>
            </a:r>
            <a:r>
              <a:rPr lang="en-IN" sz="1800" b="1" i="0" u="none" strike="noStrike" dirty="0">
                <a:solidFill>
                  <a:srgbClr val="000000"/>
                </a:solidFill>
                <a:effectLst/>
                <a:latin typeface="Calibri" panose="020F0502020204030204" pitchFamily="34" charset="0"/>
              </a:rPr>
              <a:t> PAMAP2 - Physical Activity Monitoring  </a:t>
            </a:r>
            <a:r>
              <a:rPr lang="en-IN" sz="1800" b="0" i="0" u="sng" strike="noStrike" dirty="0">
                <a:solidFill>
                  <a:srgbClr val="0563C1"/>
                </a:solidFill>
                <a:effectLst/>
                <a:latin typeface="Calibri" panose="020F0502020204030204" pitchFamily="34" charset="0"/>
                <a:hlinkClick r:id="rId2"/>
              </a:rPr>
              <a:t>https://archive.ics.uci.edu/dataset/231/pamap2+physical+activity+monitoring</a:t>
            </a:r>
            <a:endParaRPr lang="en-IN" sz="1800" b="0" i="0" u="none" strike="noStrike" dirty="0">
              <a:solidFill>
                <a:srgbClr val="000000"/>
              </a:solidFill>
              <a:effectLst/>
              <a:latin typeface="Calibri" panose="020F0502020204030204" pitchFamily="34" charset="0"/>
            </a:endParaRPr>
          </a:p>
          <a:p>
            <a:pPr rtl="0" fontAlgn="base">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The dataset contains 2864056 observations, 18 different physical activities (walking, cycling, playing soccer, etc.) as the target, 32 different physical activity monitoring metrics as the its features </a:t>
            </a:r>
          </a:p>
          <a:p>
            <a:endParaRPr lang="en-US" dirty="0"/>
          </a:p>
        </p:txBody>
      </p:sp>
      <p:pic>
        <p:nvPicPr>
          <p:cNvPr id="7170" name="Picture 2">
            <a:extLst>
              <a:ext uri="{FF2B5EF4-FFF2-40B4-BE49-F238E27FC236}">
                <a16:creationId xmlns:a16="http://schemas.microsoft.com/office/drawing/2014/main" id="{21D15BD7-620E-3A81-BEBE-B04F1FF18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63" y="3261201"/>
            <a:ext cx="8682681" cy="349794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45DBE6B-BAD1-CFE4-E6C0-E93C1010A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9944" y="0"/>
            <a:ext cx="3336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50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8" name="Rectangle 1057">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71DF10-911A-3670-4432-E52CE047D68D}"/>
              </a:ext>
            </a:extLst>
          </p:cNvPr>
          <p:cNvSpPr>
            <a:spLocks noGrp="1"/>
          </p:cNvSpPr>
          <p:nvPr>
            <p:ph type="title"/>
          </p:nvPr>
        </p:nvSpPr>
        <p:spPr>
          <a:xfrm>
            <a:off x="838196" y="978408"/>
            <a:ext cx="6007608" cy="1106424"/>
          </a:xfrm>
        </p:spPr>
        <p:txBody>
          <a:bodyPr>
            <a:normAutofit/>
          </a:bodyPr>
          <a:lstStyle/>
          <a:p>
            <a:r>
              <a:rPr lang="en-US" sz="2800"/>
              <a:t>Dataset Exploration</a:t>
            </a:r>
          </a:p>
        </p:txBody>
      </p:sp>
      <p:sp>
        <p:nvSpPr>
          <p:cNvPr id="1064" name="Rectangle 106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2" name="Rectangle 1061">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a:extLst>
              <a:ext uri="{FF2B5EF4-FFF2-40B4-BE49-F238E27FC236}">
                <a16:creationId xmlns:a16="http://schemas.microsoft.com/office/drawing/2014/main" id="{54573590-88C0-0F8A-6FB8-A08C5D3D36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80960" y="689398"/>
            <a:ext cx="4233672" cy="2540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51" name="Content Placeholder 2">
            <a:extLst>
              <a:ext uri="{FF2B5EF4-FFF2-40B4-BE49-F238E27FC236}">
                <a16:creationId xmlns:a16="http://schemas.microsoft.com/office/drawing/2014/main" id="{874E960F-EAC9-24E3-F310-4900F972ED4F}"/>
              </a:ext>
            </a:extLst>
          </p:cNvPr>
          <p:cNvGraphicFramePr>
            <a:graphicFrameLocks noGrp="1"/>
          </p:cNvGraphicFramePr>
          <p:nvPr>
            <p:ph idx="1"/>
            <p:extLst>
              <p:ext uri="{D42A27DB-BD31-4B8C-83A1-F6EECF244321}">
                <p14:modId xmlns:p14="http://schemas.microsoft.com/office/powerpoint/2010/main" val="1897281353"/>
              </p:ext>
            </p:extLst>
          </p:nvPr>
        </p:nvGraphicFramePr>
        <p:xfrm>
          <a:off x="838196" y="2277721"/>
          <a:ext cx="6263891" cy="3770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4" name="Picture 10">
            <a:extLst>
              <a:ext uri="{FF2B5EF4-FFF2-40B4-BE49-F238E27FC236}">
                <a16:creationId xmlns:a16="http://schemas.microsoft.com/office/drawing/2014/main" id="{CBC091A8-1ED0-818D-BD07-8F7D514638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7360" y="3429000"/>
            <a:ext cx="5014101" cy="27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3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9" name="Rectangle 617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1" name="Freeform: Shape 618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83" name="Freeform: Shape 618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48ECD6-F8D3-4F74-E3DE-0A1EA3A71246}"/>
              </a:ext>
            </a:extLst>
          </p:cNvPr>
          <p:cNvSpPr>
            <a:spLocks noGrp="1"/>
          </p:cNvSpPr>
          <p:nvPr>
            <p:ph type="title"/>
          </p:nvPr>
        </p:nvSpPr>
        <p:spPr>
          <a:xfrm>
            <a:off x="438913" y="859536"/>
            <a:ext cx="4832802" cy="1243584"/>
          </a:xfrm>
        </p:spPr>
        <p:txBody>
          <a:bodyPr>
            <a:normAutofit/>
          </a:bodyPr>
          <a:lstStyle/>
          <a:p>
            <a:r>
              <a:rPr lang="en-US" sz="3400"/>
              <a:t>Data Cleaning and Sampling</a:t>
            </a:r>
          </a:p>
        </p:txBody>
      </p:sp>
      <p:sp>
        <p:nvSpPr>
          <p:cNvPr id="6185" name="Rectangle 618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87" name="Rectangle 618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9092420-279A-48A1-E633-15719C61A217}"/>
              </a:ext>
            </a:extLst>
          </p:cNvPr>
          <p:cNvSpPr>
            <a:spLocks noGrp="1"/>
          </p:cNvSpPr>
          <p:nvPr>
            <p:ph idx="1"/>
          </p:nvPr>
        </p:nvSpPr>
        <p:spPr>
          <a:xfrm>
            <a:off x="438912" y="2512611"/>
            <a:ext cx="4832803" cy="3664351"/>
          </a:xfrm>
        </p:spPr>
        <p:txBody>
          <a:bodyPr>
            <a:normAutofit/>
          </a:bodyPr>
          <a:lstStyle/>
          <a:p>
            <a:pPr marL="0" indent="0">
              <a:buNone/>
            </a:pPr>
            <a:endParaRPr lang="en-IN" sz="1500" b="0" i="0">
              <a:effectLst/>
              <a:latin typeface="system-ui"/>
            </a:endParaRPr>
          </a:p>
          <a:p>
            <a:r>
              <a:rPr lang="en-IN" sz="1500" b="0" i="0">
                <a:effectLst/>
                <a:latin typeface="system-ui"/>
              </a:rPr>
              <a:t>As per the dataset protocol readme, activityID : 0 (transient activity) must be removed completely from our dataset since this is transient period where the subject was not doing any particular activity. (Noise) </a:t>
            </a:r>
          </a:p>
          <a:p>
            <a:endParaRPr lang="en-IN" sz="1500">
              <a:latin typeface="system-ui"/>
            </a:endParaRPr>
          </a:p>
          <a:p>
            <a:r>
              <a:rPr lang="en-IN" sz="1500">
                <a:latin typeface="system-ui"/>
              </a:rPr>
              <a:t>It is also evident that </a:t>
            </a:r>
            <a:r>
              <a:rPr lang="en-IN" sz="1500" b="0" i="0">
                <a:effectLst/>
                <a:latin typeface="system-ui"/>
              </a:rPr>
              <a:t>there were some wireless disconnections in data collection therefore the missing data has to be accounted for and made up in a way that our data analysis will not be impacted</a:t>
            </a:r>
          </a:p>
          <a:p>
            <a:endParaRPr lang="en-US" sz="1500"/>
          </a:p>
          <a:p>
            <a:r>
              <a:rPr lang="en-US" sz="1500"/>
              <a:t>To account for the missing data, we perform data imputation by using interpolation on the data after removing the noisy data.</a:t>
            </a:r>
          </a:p>
        </p:txBody>
      </p:sp>
      <p:pic>
        <p:nvPicPr>
          <p:cNvPr id="6148" name="Picture 4" descr="A graph of different colored bars&#10;&#10;Description automatically generated">
            <a:extLst>
              <a:ext uri="{FF2B5EF4-FFF2-40B4-BE49-F238E27FC236}">
                <a16:creationId xmlns:a16="http://schemas.microsoft.com/office/drawing/2014/main" id="{533735E1-AD69-B5BB-6C5F-80D802C9BE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18319" y="3546462"/>
            <a:ext cx="5651362" cy="3320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A graph of activities with text&#10;&#10;Description automatically generated with medium confidence">
            <a:extLst>
              <a:ext uri="{FF2B5EF4-FFF2-40B4-BE49-F238E27FC236}">
                <a16:creationId xmlns:a16="http://schemas.microsoft.com/office/drawing/2014/main" id="{62469198-CCDC-7951-0A41-CDE0C6C1C6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9700" y="200371"/>
            <a:ext cx="5982299" cy="3320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44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7"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059" name="Rectangle 205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AFA13-916E-10B7-6C92-D605EB79281B}"/>
              </a:ext>
            </a:extLst>
          </p:cNvPr>
          <p:cNvSpPr>
            <a:spLocks noGrp="1"/>
          </p:cNvSpPr>
          <p:nvPr>
            <p:ph type="title"/>
          </p:nvPr>
        </p:nvSpPr>
        <p:spPr>
          <a:xfrm>
            <a:off x="6816432" y="762001"/>
            <a:ext cx="4554680" cy="1708243"/>
          </a:xfrm>
        </p:spPr>
        <p:txBody>
          <a:bodyPr anchor="ctr">
            <a:normAutofit/>
          </a:bodyPr>
          <a:lstStyle/>
          <a:p>
            <a:r>
              <a:rPr lang="en-US" sz="4000" dirty="0"/>
              <a:t>Correlation among features</a:t>
            </a:r>
          </a:p>
        </p:txBody>
      </p:sp>
      <p:pic>
        <p:nvPicPr>
          <p:cNvPr id="2050" name="Picture 2" descr="A screenshot of a computer screen&#10;&#10;Description automatically generated">
            <a:extLst>
              <a:ext uri="{FF2B5EF4-FFF2-40B4-BE49-F238E27FC236}">
                <a16:creationId xmlns:a16="http://schemas.microsoft.com/office/drawing/2014/main" id="{9ADC29CA-866B-65CF-F9CC-DD7F132306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7296" y="1048208"/>
            <a:ext cx="5702495" cy="47615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1" name="Content Placeholder 2">
            <a:extLst>
              <a:ext uri="{FF2B5EF4-FFF2-40B4-BE49-F238E27FC236}">
                <a16:creationId xmlns:a16="http://schemas.microsoft.com/office/drawing/2014/main" id="{C45B2E33-0F07-B04D-0B45-2DD0683315ED}"/>
              </a:ext>
            </a:extLst>
          </p:cNvPr>
          <p:cNvGraphicFramePr>
            <a:graphicFrameLocks noGrp="1"/>
          </p:cNvGraphicFramePr>
          <p:nvPr>
            <p:ph idx="1"/>
          </p:nvPr>
        </p:nvGraphicFramePr>
        <p:xfrm>
          <a:off x="6816432" y="2470244"/>
          <a:ext cx="4554680" cy="3769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923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8" name="Rectangle 3087">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D5CAF7-9EAA-3F1D-1953-00014C504098}"/>
              </a:ext>
            </a:extLst>
          </p:cNvPr>
          <p:cNvSpPr>
            <a:spLocks noGrp="1"/>
          </p:cNvSpPr>
          <p:nvPr>
            <p:ph type="title"/>
          </p:nvPr>
        </p:nvSpPr>
        <p:spPr>
          <a:xfrm>
            <a:off x="838195" y="978408"/>
            <a:ext cx="6423841" cy="1106424"/>
          </a:xfrm>
        </p:spPr>
        <p:txBody>
          <a:bodyPr>
            <a:normAutofit/>
          </a:bodyPr>
          <a:lstStyle/>
          <a:p>
            <a:r>
              <a:rPr lang="en-IN" sz="2800" b="1" i="0" u="none" strike="noStrike" dirty="0">
                <a:effectLst/>
                <a:latin typeface="Arial" panose="020B0604020202020204" pitchFamily="34" charset="0"/>
              </a:rPr>
              <a:t>Principal Component Analysis (PCA)</a:t>
            </a:r>
            <a:endParaRPr lang="en-US" sz="2800" dirty="0"/>
          </a:p>
        </p:txBody>
      </p:sp>
      <p:sp>
        <p:nvSpPr>
          <p:cNvPr id="3090" name="Rectangle 3089">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92" name="Rectangle 3091">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F94602-E0AA-402C-1BBF-255339194B85}"/>
              </a:ext>
            </a:extLst>
          </p:cNvPr>
          <p:cNvSpPr>
            <a:spLocks noGrp="1"/>
          </p:cNvSpPr>
          <p:nvPr>
            <p:ph idx="1"/>
          </p:nvPr>
        </p:nvSpPr>
        <p:spPr>
          <a:xfrm>
            <a:off x="841244" y="2359152"/>
            <a:ext cx="6007608" cy="3429000"/>
          </a:xfrm>
        </p:spPr>
        <p:txBody>
          <a:bodyPr>
            <a:normAutofit/>
          </a:bodyPr>
          <a:lstStyle/>
          <a:p>
            <a:r>
              <a:rPr lang="en-IN" sz="2000" b="0" i="0" u="none" strike="noStrike" dirty="0">
                <a:effectLst/>
                <a:latin typeface="Arial" panose="020B0604020202020204" pitchFamily="34" charset="0"/>
              </a:rPr>
              <a:t>Since the dataset is quite complex with 32 features and 12 classes for the target variable, the first two principal components from the Principal Component Analysis (PCA) analysis only explained 22.07% of the variance in the data. </a:t>
            </a:r>
            <a:br>
              <a:rPr lang="en-IN" sz="2000" b="0" i="0" u="none" strike="noStrike" dirty="0">
                <a:effectLst/>
                <a:latin typeface="Arial" panose="020B0604020202020204" pitchFamily="34" charset="0"/>
              </a:rPr>
            </a:br>
            <a:endParaRPr lang="en-IN" sz="2000" b="0" i="0" u="none" strike="noStrike" dirty="0">
              <a:effectLst/>
              <a:latin typeface="Arial" panose="020B0604020202020204" pitchFamily="34" charset="0"/>
            </a:endParaRPr>
          </a:p>
          <a:p>
            <a:r>
              <a:rPr lang="en-IN" sz="2000" b="0" i="0" u="none" strike="noStrike" dirty="0">
                <a:effectLst/>
                <a:latin typeface="Arial" panose="020B0604020202020204" pitchFamily="34" charset="0"/>
              </a:rPr>
              <a:t>The visualization of them also shows that these two principal components are unable to separate each class.</a:t>
            </a:r>
            <a:endParaRPr lang="en-US" sz="2000" dirty="0"/>
          </a:p>
        </p:txBody>
      </p:sp>
      <p:pic>
        <p:nvPicPr>
          <p:cNvPr id="3076" name="Picture 4">
            <a:extLst>
              <a:ext uri="{FF2B5EF4-FFF2-40B4-BE49-F238E27FC236}">
                <a16:creationId xmlns:a16="http://schemas.microsoft.com/office/drawing/2014/main" id="{8041662E-3039-EC43-C69C-599F7377F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79962" y="4173019"/>
            <a:ext cx="3294112" cy="23799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5DE7695-DAA0-3D5C-E482-A38BEF450C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4672" y="304986"/>
            <a:ext cx="4664693" cy="375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73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89589-8D16-7555-E9DF-528311ABB3D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Feature distribution across activities (Heart Rate)</a:t>
            </a:r>
          </a:p>
        </p:txBody>
      </p:sp>
      <p:sp>
        <p:nvSpPr>
          <p:cNvPr id="43" name="Rectangle 4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AB88237-A172-73E6-B214-2C2DA33B3A95}"/>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b="0" i="0" u="none" strike="noStrike">
                <a:effectLst/>
              </a:rPr>
              <a:t>The distinct distribution between patterns for heart rate across different activities suggests that heart rate is a strong feature for differentiating activity types. High cardiovascular activities can likely be identified based on high heart rate only.</a:t>
            </a:r>
          </a:p>
        </p:txBody>
      </p:sp>
      <p:pic>
        <p:nvPicPr>
          <p:cNvPr id="4" name="Picture 2" descr="A graph of different colored squares&#10;&#10;Description automatically generated">
            <a:extLst>
              <a:ext uri="{FF2B5EF4-FFF2-40B4-BE49-F238E27FC236}">
                <a16:creationId xmlns:a16="http://schemas.microsoft.com/office/drawing/2014/main" id="{92640E12-62B7-FFA7-D153-1C22868444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82615" y="1046166"/>
            <a:ext cx="6593442" cy="487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1" name="Rectangle 413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33" name="Rectangle 413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66FD4F-F177-498C-E66C-45CB586F173F}"/>
              </a:ext>
            </a:extLst>
          </p:cNvPr>
          <p:cNvSpPr>
            <a:spLocks noGrp="1"/>
          </p:cNvSpPr>
          <p:nvPr>
            <p:ph type="title"/>
          </p:nvPr>
        </p:nvSpPr>
        <p:spPr>
          <a:xfrm>
            <a:off x="841248" y="510047"/>
            <a:ext cx="3300984" cy="1645920"/>
          </a:xfrm>
        </p:spPr>
        <p:txBody>
          <a:bodyPr>
            <a:normAutofit/>
          </a:bodyPr>
          <a:lstStyle/>
          <a:p>
            <a:r>
              <a:rPr lang="en-US" sz="2800"/>
              <a:t>Feature distribution across activities</a:t>
            </a:r>
          </a:p>
        </p:txBody>
      </p:sp>
      <p:sp>
        <p:nvSpPr>
          <p:cNvPr id="4135" name="Rectangle 413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7" name="Rectangle 413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83FD17-E5E6-69AC-CA6A-D1C46139F9D2}"/>
              </a:ext>
            </a:extLst>
          </p:cNvPr>
          <p:cNvSpPr>
            <a:spLocks noGrp="1"/>
          </p:cNvSpPr>
          <p:nvPr>
            <p:ph idx="1"/>
          </p:nvPr>
        </p:nvSpPr>
        <p:spPr>
          <a:xfrm>
            <a:off x="4581144" y="510047"/>
            <a:ext cx="6858000" cy="1645920"/>
          </a:xfrm>
        </p:spPr>
        <p:txBody>
          <a:bodyPr anchor="ctr">
            <a:normAutofit/>
          </a:bodyPr>
          <a:lstStyle/>
          <a:p>
            <a:pPr marL="0" indent="0">
              <a:buNone/>
            </a:pPr>
            <a:endParaRPr lang="en-IN" sz="1800" dirty="0">
              <a:latin typeface="Arial" panose="020B0604020202020204" pitchFamily="34" charset="0"/>
            </a:endParaRPr>
          </a:p>
          <a:p>
            <a:r>
              <a:rPr lang="en-IN" sz="1800" b="0" i="0" u="none" strike="noStrike" dirty="0">
                <a:effectLst/>
                <a:latin typeface="Arial" panose="020B0604020202020204" pitchFamily="34" charset="0"/>
              </a:rPr>
              <a:t>Lower hand and chest temperatures in high-intensity activities suggest cooling effects that could help differentiate activity intensity.</a:t>
            </a:r>
            <a:endParaRPr lang="en-US" sz="1800" dirty="0"/>
          </a:p>
        </p:txBody>
      </p:sp>
      <p:pic>
        <p:nvPicPr>
          <p:cNvPr id="4104" name="Picture 8" descr="A chart with different colored rectangular shapes&#10;&#10;Description automatically generated">
            <a:extLst>
              <a:ext uri="{FF2B5EF4-FFF2-40B4-BE49-F238E27FC236}">
                <a16:creationId xmlns:a16="http://schemas.microsoft.com/office/drawing/2014/main" id="{10901EBF-0D2A-E511-D4F1-CDB2D83294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36" y="2992311"/>
            <a:ext cx="4068591" cy="31226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chart with different colored squares&#10;&#10;Description automatically generated">
            <a:extLst>
              <a:ext uri="{FF2B5EF4-FFF2-40B4-BE49-F238E27FC236}">
                <a16:creationId xmlns:a16="http://schemas.microsoft.com/office/drawing/2014/main" id="{922F2893-985F-D3E9-3CA0-7B1010AC75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60055" y="2992311"/>
            <a:ext cx="4135954" cy="31226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graph of different colored squares&#10;&#10;Description automatically generated">
            <a:extLst>
              <a:ext uri="{FF2B5EF4-FFF2-40B4-BE49-F238E27FC236}">
                <a16:creationId xmlns:a16="http://schemas.microsoft.com/office/drawing/2014/main" id="{B1738FDC-0A01-2089-31F8-A06CC7C5A5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6027" y="2992311"/>
            <a:ext cx="4093078" cy="3049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37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35C30-46AB-614B-A4A0-C68608E5A6DF}"/>
              </a:ext>
            </a:extLst>
          </p:cNvPr>
          <p:cNvSpPr>
            <a:spLocks noGrp="1"/>
          </p:cNvSpPr>
          <p:nvPr>
            <p:ph type="title"/>
          </p:nvPr>
        </p:nvSpPr>
        <p:spPr>
          <a:xfrm>
            <a:off x="612648" y="1078992"/>
            <a:ext cx="6268770" cy="1536192"/>
          </a:xfrm>
        </p:spPr>
        <p:txBody>
          <a:bodyPr anchor="b">
            <a:normAutofit/>
          </a:bodyPr>
          <a:lstStyle/>
          <a:p>
            <a:r>
              <a:rPr lang="en-US" sz="5200" dirty="0"/>
              <a:t>Modelling techniques to be used</a:t>
            </a:r>
          </a:p>
        </p:txBody>
      </p:sp>
      <p:sp>
        <p:nvSpPr>
          <p:cNvPr id="30" name="Rectangle 29">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5" name="Content Placeholder 2">
            <a:extLst>
              <a:ext uri="{FF2B5EF4-FFF2-40B4-BE49-F238E27FC236}">
                <a16:creationId xmlns:a16="http://schemas.microsoft.com/office/drawing/2014/main" id="{082A2033-2AEC-DCCC-4140-FF5B5F6B766D}"/>
              </a:ext>
            </a:extLst>
          </p:cNvPr>
          <p:cNvGraphicFramePr>
            <a:graphicFrameLocks noGrp="1"/>
          </p:cNvGraphicFramePr>
          <p:nvPr>
            <p:ph idx="1"/>
            <p:extLst>
              <p:ext uri="{D42A27DB-BD31-4B8C-83A1-F6EECF244321}">
                <p14:modId xmlns:p14="http://schemas.microsoft.com/office/powerpoint/2010/main" val="3156535207"/>
              </p:ext>
            </p:extLst>
          </p:nvPr>
        </p:nvGraphicFramePr>
        <p:xfrm>
          <a:off x="612648" y="1888743"/>
          <a:ext cx="9445752" cy="4237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Graphic 17" descr="Statistics">
            <a:extLst>
              <a:ext uri="{FF2B5EF4-FFF2-40B4-BE49-F238E27FC236}">
                <a16:creationId xmlns:a16="http://schemas.microsoft.com/office/drawing/2014/main" id="{532B4A47-49B1-058C-36F0-2E67FB0D2AB7}"/>
              </a:ext>
            </a:extLst>
          </p:cNvPr>
          <p:cNvPicPr>
            <a:picLocks noChangeAspect="1"/>
          </p:cNvPicPr>
          <p:nvPr/>
        </p:nvPicPr>
        <p:blipFill>
          <a:blip r:embed="rId7">
            <a:alphaModFix amt="23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7733" y="163143"/>
            <a:ext cx="4237686" cy="4237686"/>
          </a:xfrm>
          <a:prstGeom prst="rect">
            <a:avLst/>
          </a:prstGeom>
        </p:spPr>
      </p:pic>
    </p:spTree>
    <p:extLst>
      <p:ext uri="{BB962C8B-B14F-4D97-AF65-F5344CB8AC3E}">
        <p14:creationId xmlns:p14="http://schemas.microsoft.com/office/powerpoint/2010/main" val="419113767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1145</TotalTime>
  <Words>801</Words>
  <Application>Microsoft Macintosh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system-ui</vt:lpstr>
      <vt:lpstr>Office 2013 - 2022 Theme</vt:lpstr>
      <vt:lpstr>Project Deliverable - 2  Physical Activity Prediction using wearable device data</vt:lpstr>
      <vt:lpstr>Dataset Overview</vt:lpstr>
      <vt:lpstr>Dataset Exploration</vt:lpstr>
      <vt:lpstr>Data Cleaning and Sampling</vt:lpstr>
      <vt:lpstr>Correlation among features</vt:lpstr>
      <vt:lpstr>Principal Component Analysis (PCA)</vt:lpstr>
      <vt:lpstr>Feature distribution across activities (Heart Rate)</vt:lpstr>
      <vt:lpstr>Feature distribution across activities</vt:lpstr>
      <vt:lpstr>Modelling techniques to be used</vt:lpstr>
      <vt:lpstr>Modelling techniques to be used</vt:lpstr>
      <vt:lpstr>Other techniques to be followed in modelling the ML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Gautam VR</dc:creator>
  <cp:lastModifiedBy>Gautam VR</cp:lastModifiedBy>
  <cp:revision>4</cp:revision>
  <dcterms:created xsi:type="dcterms:W3CDTF">2024-11-14T09:16:21Z</dcterms:created>
  <dcterms:modified xsi:type="dcterms:W3CDTF">2024-11-15T04:21:31Z</dcterms:modified>
</cp:coreProperties>
</file>